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</p:sldMasterIdLst>
  <p:notesMasterIdLst>
    <p:notesMasterId r:id="rId13"/>
  </p:notesMasterIdLst>
  <p:sldIdLst>
    <p:sldId id="257" r:id="rId2"/>
    <p:sldId id="258" r:id="rId3"/>
    <p:sldId id="270" r:id="rId4"/>
    <p:sldId id="271" r:id="rId5"/>
    <p:sldId id="275" r:id="rId6"/>
    <p:sldId id="265" r:id="rId7"/>
    <p:sldId id="260" r:id="rId8"/>
    <p:sldId id="261" r:id="rId9"/>
    <p:sldId id="262" r:id="rId10"/>
    <p:sldId id="276" r:id="rId11"/>
    <p:sldId id="27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396"/>
    <a:srgbClr val="18419B"/>
    <a:srgbClr val="01BEF3"/>
    <a:srgbClr val="FFFFFF"/>
    <a:srgbClr val="616161"/>
    <a:srgbClr val="00BCF2"/>
    <a:srgbClr val="0085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49" autoAdjust="0"/>
  </p:normalViewPr>
  <p:slideViewPr>
    <p:cSldViewPr snapToGrid="0">
      <p:cViewPr>
        <p:scale>
          <a:sx n="33" d="100"/>
          <a:sy n="33" d="100"/>
        </p:scale>
        <p:origin x="2898" y="18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874839-D83A-4A32-88B1-2E3765FD37BA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BO"/>
        </a:p>
      </dgm:t>
    </dgm:pt>
    <dgm:pt modelId="{61DF7143-76EF-439D-94CF-2EE108F31812}">
      <dgm:prSet phldrT="[Texto]" custT="1"/>
      <dgm:spPr/>
      <dgm:t>
        <a:bodyPr/>
        <a:lstStyle/>
        <a:p>
          <a:pPr algn="ctr"/>
          <a:r>
            <a:rPr lang="es-BO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Optimización tecnológica</a:t>
          </a:r>
        </a:p>
      </dgm:t>
    </dgm:pt>
    <dgm:pt modelId="{E572616C-24B5-4001-8EB3-B5E430AE0968}" type="parTrans" cxnId="{805EDA6C-4052-463F-AD4F-3FDCEBC03640}">
      <dgm:prSet/>
      <dgm:spPr/>
      <dgm:t>
        <a:bodyPr/>
        <a:lstStyle/>
        <a:p>
          <a:endParaRPr lang="es-BO"/>
        </a:p>
      </dgm:t>
    </dgm:pt>
    <dgm:pt modelId="{9DBC8431-E623-4C44-9C8E-239CB1FCA845}" type="sibTrans" cxnId="{805EDA6C-4052-463F-AD4F-3FDCEBC03640}">
      <dgm:prSet/>
      <dgm:spPr/>
      <dgm:t>
        <a:bodyPr/>
        <a:lstStyle/>
        <a:p>
          <a:endParaRPr lang="es-BO"/>
        </a:p>
      </dgm:t>
    </dgm:pt>
    <dgm:pt modelId="{F791EBAD-8401-4049-BDC3-6ACF468DC443}">
      <dgm:prSet phldrT="[Texto]"/>
      <dgm:spPr/>
      <dgm:t>
        <a:bodyPr/>
        <a:lstStyle/>
        <a:p>
          <a:r>
            <a:rPr lang="es-BO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Protección de datos</a:t>
          </a:r>
          <a:endParaRPr lang="es-BO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90725A-4852-443C-9302-83A9CD8A1EF9}" type="parTrans" cxnId="{1A3A426B-E3DE-4756-8A3B-0052EAAA64FE}">
      <dgm:prSet/>
      <dgm:spPr/>
      <dgm:t>
        <a:bodyPr/>
        <a:lstStyle/>
        <a:p>
          <a:endParaRPr lang="es-BO"/>
        </a:p>
      </dgm:t>
    </dgm:pt>
    <dgm:pt modelId="{45390243-638F-408B-91B9-ED42D951E50E}" type="sibTrans" cxnId="{1A3A426B-E3DE-4756-8A3B-0052EAAA64FE}">
      <dgm:prSet/>
      <dgm:spPr>
        <a:solidFill>
          <a:srgbClr val="264396"/>
        </a:solidFill>
      </dgm:spPr>
      <dgm:t>
        <a:bodyPr/>
        <a:lstStyle/>
        <a:p>
          <a:endParaRPr lang="es-BO"/>
        </a:p>
      </dgm:t>
    </dgm:pt>
    <dgm:pt modelId="{82511E73-BB60-453F-BEE9-2302DB8F0700}">
      <dgm:prSet phldrT="[Texto]"/>
      <dgm:spPr/>
      <dgm:t>
        <a:bodyPr/>
        <a:lstStyle/>
        <a:p>
          <a:r>
            <a:rPr lang="es-BO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Estandarización de procesos</a:t>
          </a:r>
          <a:endParaRPr lang="es-BO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2D3BD1D-B558-45D2-810A-07A639E9FBB2}" type="parTrans" cxnId="{0B5FA183-A405-4D45-A227-137F25F427B3}">
      <dgm:prSet/>
      <dgm:spPr/>
      <dgm:t>
        <a:bodyPr/>
        <a:lstStyle/>
        <a:p>
          <a:endParaRPr lang="es-BO"/>
        </a:p>
      </dgm:t>
    </dgm:pt>
    <dgm:pt modelId="{A05EA287-3E53-4972-9B64-FBF0132A1D13}" type="sibTrans" cxnId="{0B5FA183-A405-4D45-A227-137F25F427B3}">
      <dgm:prSet/>
      <dgm:spPr>
        <a:solidFill>
          <a:srgbClr val="00B050"/>
        </a:solidFill>
      </dgm:spPr>
      <dgm:t>
        <a:bodyPr/>
        <a:lstStyle/>
        <a:p>
          <a:endParaRPr lang="es-BO"/>
        </a:p>
      </dgm:t>
    </dgm:pt>
    <dgm:pt modelId="{C41EC05B-920E-4688-A007-3B0B1F2EB678}">
      <dgm:prSet phldrT="[Texto]"/>
      <dgm:spPr/>
      <dgm:t>
        <a:bodyPr/>
        <a:lstStyle/>
        <a:p>
          <a:r>
            <a:rPr lang="es-BO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Gestión eficiente de recursos</a:t>
          </a:r>
          <a:endParaRPr lang="es-BO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F48CB1-CA05-4741-8FBC-970E55747F63}" type="parTrans" cxnId="{94652AD5-08FA-4F2E-947A-5DAEF384536C}">
      <dgm:prSet/>
      <dgm:spPr/>
      <dgm:t>
        <a:bodyPr/>
        <a:lstStyle/>
        <a:p>
          <a:endParaRPr lang="es-BO"/>
        </a:p>
      </dgm:t>
    </dgm:pt>
    <dgm:pt modelId="{2F9FE44B-79CE-4CD9-97C4-C96CC45C1866}" type="sibTrans" cxnId="{94652AD5-08FA-4F2E-947A-5DAEF384536C}">
      <dgm:prSet/>
      <dgm:spPr>
        <a:solidFill>
          <a:srgbClr val="FF0000"/>
        </a:solidFill>
      </dgm:spPr>
      <dgm:t>
        <a:bodyPr/>
        <a:lstStyle/>
        <a:p>
          <a:endParaRPr lang="es-BO"/>
        </a:p>
      </dgm:t>
    </dgm:pt>
    <dgm:pt modelId="{85E12455-BBC0-4834-9218-E3A88E1FCFA2}">
      <dgm:prSet phldrT="[Texto]"/>
      <dgm:spPr/>
      <dgm:t>
        <a:bodyPr/>
        <a:lstStyle/>
        <a:p>
          <a:r>
            <a:rPr lang="es-BO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Capacitación del personal</a:t>
          </a:r>
          <a:endParaRPr lang="es-BO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1F13347-C91C-4AD9-9E31-2FF8A310EB11}" type="parTrans" cxnId="{54111512-E92B-4575-B97D-602BE8306BE1}">
      <dgm:prSet/>
      <dgm:spPr/>
      <dgm:t>
        <a:bodyPr/>
        <a:lstStyle/>
        <a:p>
          <a:endParaRPr lang="es-BO"/>
        </a:p>
      </dgm:t>
    </dgm:pt>
    <dgm:pt modelId="{0CB8ED71-1211-4A45-8607-0242FB3D5C57}" type="sibTrans" cxnId="{54111512-E92B-4575-B97D-602BE8306BE1}">
      <dgm:prSet/>
      <dgm:spPr>
        <a:solidFill>
          <a:srgbClr val="264396"/>
        </a:solidFill>
      </dgm:spPr>
      <dgm:t>
        <a:bodyPr/>
        <a:lstStyle/>
        <a:p>
          <a:endParaRPr lang="es-BO"/>
        </a:p>
      </dgm:t>
    </dgm:pt>
    <dgm:pt modelId="{1CDFBFBC-EE22-4B3D-9F9E-5AF9F110A256}">
      <dgm:prSet phldrT="[Texto]"/>
      <dgm:spPr/>
      <dgm:t>
        <a:bodyPr/>
        <a:lstStyle/>
        <a:p>
          <a:r>
            <a:rPr lang="es-BO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Coordinación efectiva</a:t>
          </a:r>
          <a:endParaRPr lang="es-BO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0A9C748-2D50-4C58-AE38-0ABF171212AD}" type="parTrans" cxnId="{B32650D4-0D30-4544-82A1-0546CBD18DFA}">
      <dgm:prSet/>
      <dgm:spPr/>
      <dgm:t>
        <a:bodyPr/>
        <a:lstStyle/>
        <a:p>
          <a:endParaRPr lang="es-BO"/>
        </a:p>
      </dgm:t>
    </dgm:pt>
    <dgm:pt modelId="{074C0258-2172-432F-B144-6CB3C39ABCED}" type="sibTrans" cxnId="{B32650D4-0D30-4544-82A1-0546CBD18DFA}">
      <dgm:prSet/>
      <dgm:spPr/>
      <dgm:t>
        <a:bodyPr/>
        <a:lstStyle/>
        <a:p>
          <a:endParaRPr lang="es-BO"/>
        </a:p>
      </dgm:t>
    </dgm:pt>
    <dgm:pt modelId="{D8D385E1-59CC-45FE-8AA9-38E4D718CADA}" type="pres">
      <dgm:prSet presAssocID="{D6874839-D83A-4A32-88B1-2E3765FD37BA}" presName="Name0" presStyleCnt="0">
        <dgm:presLayoutVars>
          <dgm:chMax val="7"/>
          <dgm:chPref val="5"/>
        </dgm:presLayoutVars>
      </dgm:prSet>
      <dgm:spPr/>
    </dgm:pt>
    <dgm:pt modelId="{D60DEF05-3799-4F95-A3A2-9063AF73CBEA}" type="pres">
      <dgm:prSet presAssocID="{D6874839-D83A-4A32-88B1-2E3765FD37BA}" presName="arrowNode" presStyleLbl="node1" presStyleIdx="0" presStyleCnt="1"/>
      <dgm:spPr>
        <a:solidFill>
          <a:schemeClr val="bg1"/>
        </a:solidFill>
        <a:ln>
          <a:noFill/>
        </a:ln>
      </dgm:spPr>
    </dgm:pt>
    <dgm:pt modelId="{AB075249-D0D7-4BC6-BA26-941D1DCB5F7F}" type="pres">
      <dgm:prSet presAssocID="{61DF7143-76EF-439D-94CF-2EE108F31812}" presName="txNode1" presStyleLbl="revTx" presStyleIdx="0" presStyleCnt="6">
        <dgm:presLayoutVars>
          <dgm:bulletEnabled val="1"/>
        </dgm:presLayoutVars>
      </dgm:prSet>
      <dgm:spPr/>
    </dgm:pt>
    <dgm:pt modelId="{EA456587-4F7D-4970-B9A3-03FBC9DE6F92}" type="pres">
      <dgm:prSet presAssocID="{F791EBAD-8401-4049-BDC3-6ACF468DC443}" presName="txNode2" presStyleLbl="revTx" presStyleIdx="1" presStyleCnt="6">
        <dgm:presLayoutVars>
          <dgm:bulletEnabled val="1"/>
        </dgm:presLayoutVars>
      </dgm:prSet>
      <dgm:spPr/>
    </dgm:pt>
    <dgm:pt modelId="{9D6BBC00-9A33-492A-AF6C-8D0FC7742B05}" type="pres">
      <dgm:prSet presAssocID="{45390243-638F-408B-91B9-ED42D951E50E}" presName="dotNode2" presStyleCnt="0"/>
      <dgm:spPr/>
    </dgm:pt>
    <dgm:pt modelId="{1ABA7E32-6AE7-4C1A-8FA3-7DC3AD0FAA36}" type="pres">
      <dgm:prSet presAssocID="{45390243-638F-408B-91B9-ED42D951E50E}" presName="dotRepeatNode" presStyleLbl="fgShp" presStyleIdx="0" presStyleCnt="4"/>
      <dgm:spPr/>
    </dgm:pt>
    <dgm:pt modelId="{32BDEA11-E3C1-4289-A943-847833AB8A4E}" type="pres">
      <dgm:prSet presAssocID="{82511E73-BB60-453F-BEE9-2302DB8F0700}" presName="txNode3" presStyleLbl="revTx" presStyleIdx="2" presStyleCnt="6">
        <dgm:presLayoutVars>
          <dgm:bulletEnabled val="1"/>
        </dgm:presLayoutVars>
      </dgm:prSet>
      <dgm:spPr/>
    </dgm:pt>
    <dgm:pt modelId="{A6DDC0CF-7281-4DD8-BEB0-CFCCFD44DBC1}" type="pres">
      <dgm:prSet presAssocID="{A05EA287-3E53-4972-9B64-FBF0132A1D13}" presName="dotNode3" presStyleCnt="0"/>
      <dgm:spPr/>
    </dgm:pt>
    <dgm:pt modelId="{7AFD6FA2-293E-48C1-B8C7-EAFA8FA15E50}" type="pres">
      <dgm:prSet presAssocID="{A05EA287-3E53-4972-9B64-FBF0132A1D13}" presName="dotRepeatNode" presStyleLbl="fgShp" presStyleIdx="1" presStyleCnt="4"/>
      <dgm:spPr/>
    </dgm:pt>
    <dgm:pt modelId="{1450193A-1FDD-439B-AB00-0A919D8B134E}" type="pres">
      <dgm:prSet presAssocID="{C41EC05B-920E-4688-A007-3B0B1F2EB678}" presName="txNode4" presStyleLbl="revTx" presStyleIdx="3" presStyleCnt="6">
        <dgm:presLayoutVars>
          <dgm:bulletEnabled val="1"/>
        </dgm:presLayoutVars>
      </dgm:prSet>
      <dgm:spPr/>
    </dgm:pt>
    <dgm:pt modelId="{9FE023F1-5FE2-401F-A670-73673A4F4D62}" type="pres">
      <dgm:prSet presAssocID="{2F9FE44B-79CE-4CD9-97C4-C96CC45C1866}" presName="dotNode4" presStyleCnt="0"/>
      <dgm:spPr/>
    </dgm:pt>
    <dgm:pt modelId="{9CD4BC1C-9A94-453C-9E52-4624324382F6}" type="pres">
      <dgm:prSet presAssocID="{2F9FE44B-79CE-4CD9-97C4-C96CC45C1866}" presName="dotRepeatNode" presStyleLbl="fgShp" presStyleIdx="2" presStyleCnt="4"/>
      <dgm:spPr/>
    </dgm:pt>
    <dgm:pt modelId="{B8CDCF1D-F626-4ABC-B4B6-808D1A6D1587}" type="pres">
      <dgm:prSet presAssocID="{85E12455-BBC0-4834-9218-E3A88E1FCFA2}" presName="txNode5" presStyleLbl="revTx" presStyleIdx="4" presStyleCnt="6">
        <dgm:presLayoutVars>
          <dgm:bulletEnabled val="1"/>
        </dgm:presLayoutVars>
      </dgm:prSet>
      <dgm:spPr/>
    </dgm:pt>
    <dgm:pt modelId="{BACC3737-D55A-4CAB-BCFF-7D4A7F1C2C19}" type="pres">
      <dgm:prSet presAssocID="{0CB8ED71-1211-4A45-8607-0242FB3D5C57}" presName="dotNode5" presStyleCnt="0"/>
      <dgm:spPr/>
    </dgm:pt>
    <dgm:pt modelId="{ADF671E7-5D74-4FF5-9B95-FFE67F2D1E09}" type="pres">
      <dgm:prSet presAssocID="{0CB8ED71-1211-4A45-8607-0242FB3D5C57}" presName="dotRepeatNode" presStyleLbl="fgShp" presStyleIdx="3" presStyleCnt="4"/>
      <dgm:spPr/>
    </dgm:pt>
    <dgm:pt modelId="{56B208D6-722E-4371-A55D-C60214EC6BCF}" type="pres">
      <dgm:prSet presAssocID="{1CDFBFBC-EE22-4B3D-9F9E-5AF9F110A256}" presName="txNode6" presStyleLbl="revTx" presStyleIdx="5" presStyleCnt="6" custLinFactY="-62265" custLinFactNeighborX="40575" custLinFactNeighborY="-100000">
        <dgm:presLayoutVars>
          <dgm:bulletEnabled val="1"/>
        </dgm:presLayoutVars>
      </dgm:prSet>
      <dgm:spPr/>
    </dgm:pt>
  </dgm:ptLst>
  <dgm:cxnLst>
    <dgm:cxn modelId="{70C4470B-F3FA-45C8-B2FD-74962CAEB898}" type="presOf" srcId="{C41EC05B-920E-4688-A007-3B0B1F2EB678}" destId="{1450193A-1FDD-439B-AB00-0A919D8B134E}" srcOrd="0" destOrd="0" presId="urn:microsoft.com/office/officeart/2009/3/layout/DescendingProcess"/>
    <dgm:cxn modelId="{54111512-E92B-4575-B97D-602BE8306BE1}" srcId="{D6874839-D83A-4A32-88B1-2E3765FD37BA}" destId="{85E12455-BBC0-4834-9218-E3A88E1FCFA2}" srcOrd="4" destOrd="0" parTransId="{D1F13347-C91C-4AD9-9E31-2FF8A310EB11}" sibTransId="{0CB8ED71-1211-4A45-8607-0242FB3D5C57}"/>
    <dgm:cxn modelId="{0678841B-0934-4F0E-8026-7CF6A2366AE6}" type="presOf" srcId="{45390243-638F-408B-91B9-ED42D951E50E}" destId="{1ABA7E32-6AE7-4C1A-8FA3-7DC3AD0FAA36}" srcOrd="0" destOrd="0" presId="urn:microsoft.com/office/officeart/2009/3/layout/DescendingProcess"/>
    <dgm:cxn modelId="{889D7A2B-D332-4EAD-AFAC-D5B9402C5375}" type="presOf" srcId="{D6874839-D83A-4A32-88B1-2E3765FD37BA}" destId="{D8D385E1-59CC-45FE-8AA9-38E4D718CADA}" srcOrd="0" destOrd="0" presId="urn:microsoft.com/office/officeart/2009/3/layout/DescendingProcess"/>
    <dgm:cxn modelId="{6ABA8935-D4BA-43C2-9CC1-5725F3A9ED57}" type="presOf" srcId="{A05EA287-3E53-4972-9B64-FBF0132A1D13}" destId="{7AFD6FA2-293E-48C1-B8C7-EAFA8FA15E50}" srcOrd="0" destOrd="0" presId="urn:microsoft.com/office/officeart/2009/3/layout/DescendingProcess"/>
    <dgm:cxn modelId="{6DEDC746-8DA5-47D6-B246-A5103FFEDCD2}" type="presOf" srcId="{61DF7143-76EF-439D-94CF-2EE108F31812}" destId="{AB075249-D0D7-4BC6-BA26-941D1DCB5F7F}" srcOrd="0" destOrd="0" presId="urn:microsoft.com/office/officeart/2009/3/layout/DescendingProcess"/>
    <dgm:cxn modelId="{1A3A426B-E3DE-4756-8A3B-0052EAAA64FE}" srcId="{D6874839-D83A-4A32-88B1-2E3765FD37BA}" destId="{F791EBAD-8401-4049-BDC3-6ACF468DC443}" srcOrd="1" destOrd="0" parTransId="{4890725A-4852-443C-9302-83A9CD8A1EF9}" sibTransId="{45390243-638F-408B-91B9-ED42D951E50E}"/>
    <dgm:cxn modelId="{805EDA6C-4052-463F-AD4F-3FDCEBC03640}" srcId="{D6874839-D83A-4A32-88B1-2E3765FD37BA}" destId="{61DF7143-76EF-439D-94CF-2EE108F31812}" srcOrd="0" destOrd="0" parTransId="{E572616C-24B5-4001-8EB3-B5E430AE0968}" sibTransId="{9DBC8431-E623-4C44-9C8E-239CB1FCA845}"/>
    <dgm:cxn modelId="{0B5FA183-A405-4D45-A227-137F25F427B3}" srcId="{D6874839-D83A-4A32-88B1-2E3765FD37BA}" destId="{82511E73-BB60-453F-BEE9-2302DB8F0700}" srcOrd="2" destOrd="0" parTransId="{42D3BD1D-B558-45D2-810A-07A639E9FBB2}" sibTransId="{A05EA287-3E53-4972-9B64-FBF0132A1D13}"/>
    <dgm:cxn modelId="{5A692B84-A7C6-4721-B6CF-7925B3D49278}" type="presOf" srcId="{82511E73-BB60-453F-BEE9-2302DB8F0700}" destId="{32BDEA11-E3C1-4289-A943-847833AB8A4E}" srcOrd="0" destOrd="0" presId="urn:microsoft.com/office/officeart/2009/3/layout/DescendingProcess"/>
    <dgm:cxn modelId="{92BE0A94-292A-4914-A8E1-F4066144CCB2}" type="presOf" srcId="{2F9FE44B-79CE-4CD9-97C4-C96CC45C1866}" destId="{9CD4BC1C-9A94-453C-9E52-4624324382F6}" srcOrd="0" destOrd="0" presId="urn:microsoft.com/office/officeart/2009/3/layout/DescendingProcess"/>
    <dgm:cxn modelId="{7EB5A5AE-1680-40D1-9070-B432BA262606}" type="presOf" srcId="{0CB8ED71-1211-4A45-8607-0242FB3D5C57}" destId="{ADF671E7-5D74-4FF5-9B95-FFE67F2D1E09}" srcOrd="0" destOrd="0" presId="urn:microsoft.com/office/officeart/2009/3/layout/DescendingProcess"/>
    <dgm:cxn modelId="{B32650D4-0D30-4544-82A1-0546CBD18DFA}" srcId="{D6874839-D83A-4A32-88B1-2E3765FD37BA}" destId="{1CDFBFBC-EE22-4B3D-9F9E-5AF9F110A256}" srcOrd="5" destOrd="0" parTransId="{E0A9C748-2D50-4C58-AE38-0ABF171212AD}" sibTransId="{074C0258-2172-432F-B144-6CB3C39ABCED}"/>
    <dgm:cxn modelId="{94652AD5-08FA-4F2E-947A-5DAEF384536C}" srcId="{D6874839-D83A-4A32-88B1-2E3765FD37BA}" destId="{C41EC05B-920E-4688-A007-3B0B1F2EB678}" srcOrd="3" destOrd="0" parTransId="{FEF48CB1-CA05-4741-8FBC-970E55747F63}" sibTransId="{2F9FE44B-79CE-4CD9-97C4-C96CC45C1866}"/>
    <dgm:cxn modelId="{5D72ACE9-FD55-4A51-BB8C-307DB20C25FB}" type="presOf" srcId="{1CDFBFBC-EE22-4B3D-9F9E-5AF9F110A256}" destId="{56B208D6-722E-4371-A55D-C60214EC6BCF}" srcOrd="0" destOrd="0" presId="urn:microsoft.com/office/officeart/2009/3/layout/DescendingProcess"/>
    <dgm:cxn modelId="{E2CB35F7-6047-4772-8B46-42F34DBE1951}" type="presOf" srcId="{85E12455-BBC0-4834-9218-E3A88E1FCFA2}" destId="{B8CDCF1D-F626-4ABC-B4B6-808D1A6D1587}" srcOrd="0" destOrd="0" presId="urn:microsoft.com/office/officeart/2009/3/layout/DescendingProcess"/>
    <dgm:cxn modelId="{6B33F0F7-35DF-43D0-997B-055C62035A1F}" type="presOf" srcId="{F791EBAD-8401-4049-BDC3-6ACF468DC443}" destId="{EA456587-4F7D-4970-B9A3-03FBC9DE6F92}" srcOrd="0" destOrd="0" presId="urn:microsoft.com/office/officeart/2009/3/layout/DescendingProcess"/>
    <dgm:cxn modelId="{B95F5FD2-B7BE-429E-8DFE-32A5C4C18059}" type="presParOf" srcId="{D8D385E1-59CC-45FE-8AA9-38E4D718CADA}" destId="{D60DEF05-3799-4F95-A3A2-9063AF73CBEA}" srcOrd="0" destOrd="0" presId="urn:microsoft.com/office/officeart/2009/3/layout/DescendingProcess"/>
    <dgm:cxn modelId="{32320A5C-42DA-4D29-887A-2129040A5E27}" type="presParOf" srcId="{D8D385E1-59CC-45FE-8AA9-38E4D718CADA}" destId="{AB075249-D0D7-4BC6-BA26-941D1DCB5F7F}" srcOrd="1" destOrd="0" presId="urn:microsoft.com/office/officeart/2009/3/layout/DescendingProcess"/>
    <dgm:cxn modelId="{59661E2C-DE04-44FB-83B7-3F220C58E729}" type="presParOf" srcId="{D8D385E1-59CC-45FE-8AA9-38E4D718CADA}" destId="{EA456587-4F7D-4970-B9A3-03FBC9DE6F92}" srcOrd="2" destOrd="0" presId="urn:microsoft.com/office/officeart/2009/3/layout/DescendingProcess"/>
    <dgm:cxn modelId="{FED27FD9-C97C-4462-AD20-9B82D41076CF}" type="presParOf" srcId="{D8D385E1-59CC-45FE-8AA9-38E4D718CADA}" destId="{9D6BBC00-9A33-492A-AF6C-8D0FC7742B05}" srcOrd="3" destOrd="0" presId="urn:microsoft.com/office/officeart/2009/3/layout/DescendingProcess"/>
    <dgm:cxn modelId="{BF39FC44-E5D1-4132-A75B-20E1BE18DC09}" type="presParOf" srcId="{9D6BBC00-9A33-492A-AF6C-8D0FC7742B05}" destId="{1ABA7E32-6AE7-4C1A-8FA3-7DC3AD0FAA36}" srcOrd="0" destOrd="0" presId="urn:microsoft.com/office/officeart/2009/3/layout/DescendingProcess"/>
    <dgm:cxn modelId="{635191BA-42C7-4339-B237-5990899DD4BF}" type="presParOf" srcId="{D8D385E1-59CC-45FE-8AA9-38E4D718CADA}" destId="{32BDEA11-E3C1-4289-A943-847833AB8A4E}" srcOrd="4" destOrd="0" presId="urn:microsoft.com/office/officeart/2009/3/layout/DescendingProcess"/>
    <dgm:cxn modelId="{BCDF584C-6C53-4A76-9E3C-5002877B6E9D}" type="presParOf" srcId="{D8D385E1-59CC-45FE-8AA9-38E4D718CADA}" destId="{A6DDC0CF-7281-4DD8-BEB0-CFCCFD44DBC1}" srcOrd="5" destOrd="0" presId="urn:microsoft.com/office/officeart/2009/3/layout/DescendingProcess"/>
    <dgm:cxn modelId="{29FD2F69-58C6-4E42-8936-00F77EE1792D}" type="presParOf" srcId="{A6DDC0CF-7281-4DD8-BEB0-CFCCFD44DBC1}" destId="{7AFD6FA2-293E-48C1-B8C7-EAFA8FA15E50}" srcOrd="0" destOrd="0" presId="urn:microsoft.com/office/officeart/2009/3/layout/DescendingProcess"/>
    <dgm:cxn modelId="{12540139-F609-4E52-8229-A29A0067EC22}" type="presParOf" srcId="{D8D385E1-59CC-45FE-8AA9-38E4D718CADA}" destId="{1450193A-1FDD-439B-AB00-0A919D8B134E}" srcOrd="6" destOrd="0" presId="urn:microsoft.com/office/officeart/2009/3/layout/DescendingProcess"/>
    <dgm:cxn modelId="{579DA976-F16D-4A16-B67B-FE8597C3DD81}" type="presParOf" srcId="{D8D385E1-59CC-45FE-8AA9-38E4D718CADA}" destId="{9FE023F1-5FE2-401F-A670-73673A4F4D62}" srcOrd="7" destOrd="0" presId="urn:microsoft.com/office/officeart/2009/3/layout/DescendingProcess"/>
    <dgm:cxn modelId="{69124D09-0A31-417F-832B-56802F264F49}" type="presParOf" srcId="{9FE023F1-5FE2-401F-A670-73673A4F4D62}" destId="{9CD4BC1C-9A94-453C-9E52-4624324382F6}" srcOrd="0" destOrd="0" presId="urn:microsoft.com/office/officeart/2009/3/layout/DescendingProcess"/>
    <dgm:cxn modelId="{1D5EFAA9-BE3A-40C0-8493-9439DAB9A894}" type="presParOf" srcId="{D8D385E1-59CC-45FE-8AA9-38E4D718CADA}" destId="{B8CDCF1D-F626-4ABC-B4B6-808D1A6D1587}" srcOrd="8" destOrd="0" presId="urn:microsoft.com/office/officeart/2009/3/layout/DescendingProcess"/>
    <dgm:cxn modelId="{75DF83A5-E1A8-4664-98D6-09CD86AB7E88}" type="presParOf" srcId="{D8D385E1-59CC-45FE-8AA9-38E4D718CADA}" destId="{BACC3737-D55A-4CAB-BCFF-7D4A7F1C2C19}" srcOrd="9" destOrd="0" presId="urn:microsoft.com/office/officeart/2009/3/layout/DescendingProcess"/>
    <dgm:cxn modelId="{12CA3432-DAE6-426A-AF1B-3AD4C4662115}" type="presParOf" srcId="{BACC3737-D55A-4CAB-BCFF-7D4A7F1C2C19}" destId="{ADF671E7-5D74-4FF5-9B95-FFE67F2D1E09}" srcOrd="0" destOrd="0" presId="urn:microsoft.com/office/officeart/2009/3/layout/DescendingProcess"/>
    <dgm:cxn modelId="{A8238C41-EC62-4287-A19B-C2DDE4CADE1C}" type="presParOf" srcId="{D8D385E1-59CC-45FE-8AA9-38E4D718CADA}" destId="{56B208D6-722E-4371-A55D-C60214EC6BCF}" srcOrd="10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0DEF05-3799-4F95-A3A2-9063AF73CBEA}">
      <dsp:nvSpPr>
        <dsp:cNvPr id="0" name=""/>
        <dsp:cNvSpPr/>
      </dsp:nvSpPr>
      <dsp:spPr>
        <a:xfrm rot="4396374">
          <a:off x="1433842" y="1028209"/>
          <a:ext cx="4460534" cy="3110666"/>
        </a:xfrm>
        <a:prstGeom prst="swooshArrow">
          <a:avLst>
            <a:gd name="adj1" fmla="val 16310"/>
            <a:gd name="adj2" fmla="val 31370"/>
          </a:avLst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BA7E32-6AE7-4C1A-8FA3-7DC3AD0FAA36}">
      <dsp:nvSpPr>
        <dsp:cNvPr id="0" name=""/>
        <dsp:cNvSpPr/>
      </dsp:nvSpPr>
      <dsp:spPr>
        <a:xfrm>
          <a:off x="2954152" y="1335174"/>
          <a:ext cx="112642" cy="112642"/>
        </a:xfrm>
        <a:prstGeom prst="ellipse">
          <a:avLst/>
        </a:prstGeom>
        <a:solidFill>
          <a:srgbClr val="26439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D6FA2-293E-48C1-B8C7-EAFA8FA15E50}">
      <dsp:nvSpPr>
        <dsp:cNvPr id="0" name=""/>
        <dsp:cNvSpPr/>
      </dsp:nvSpPr>
      <dsp:spPr>
        <a:xfrm>
          <a:off x="3590168" y="1823464"/>
          <a:ext cx="112642" cy="112642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4BC1C-9A94-453C-9E52-4624324382F6}">
      <dsp:nvSpPr>
        <dsp:cNvPr id="0" name=""/>
        <dsp:cNvSpPr/>
      </dsp:nvSpPr>
      <dsp:spPr>
        <a:xfrm>
          <a:off x="4161958" y="2394943"/>
          <a:ext cx="112642" cy="112642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075249-D0D7-4BC6-BA26-941D1DCB5F7F}">
      <dsp:nvSpPr>
        <dsp:cNvPr id="0" name=""/>
        <dsp:cNvSpPr/>
      </dsp:nvSpPr>
      <dsp:spPr>
        <a:xfrm>
          <a:off x="1134821" y="0"/>
          <a:ext cx="2103003" cy="826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Optimización tecnológica</a:t>
          </a:r>
        </a:p>
      </dsp:txBody>
      <dsp:txXfrm>
        <a:off x="1134821" y="0"/>
        <a:ext cx="2103003" cy="826733"/>
      </dsp:txXfrm>
    </dsp:sp>
    <dsp:sp modelId="{EA456587-4F7D-4970-B9A3-03FBC9DE6F92}">
      <dsp:nvSpPr>
        <dsp:cNvPr id="0" name=""/>
        <dsp:cNvSpPr/>
      </dsp:nvSpPr>
      <dsp:spPr>
        <a:xfrm>
          <a:off x="3692528" y="978129"/>
          <a:ext cx="3126086" cy="826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Protección de datos</a:t>
          </a:r>
          <a:endParaRPr lang="es-BO" sz="20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92528" y="978129"/>
        <a:ext cx="3126086" cy="826733"/>
      </dsp:txXfrm>
    </dsp:sp>
    <dsp:sp modelId="{32BDEA11-E3C1-4289-A943-847833AB8A4E}">
      <dsp:nvSpPr>
        <dsp:cNvPr id="0" name=""/>
        <dsp:cNvSpPr/>
      </dsp:nvSpPr>
      <dsp:spPr>
        <a:xfrm>
          <a:off x="1134821" y="1466418"/>
          <a:ext cx="2103003" cy="826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Estandarización de procesos</a:t>
          </a:r>
          <a:endParaRPr lang="es-BO" sz="20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34821" y="1466418"/>
        <a:ext cx="2103003" cy="826733"/>
      </dsp:txXfrm>
    </dsp:sp>
    <dsp:sp modelId="{ADF671E7-5D74-4FF5-9B95-FFE67F2D1E09}">
      <dsp:nvSpPr>
        <dsp:cNvPr id="0" name=""/>
        <dsp:cNvSpPr/>
      </dsp:nvSpPr>
      <dsp:spPr>
        <a:xfrm>
          <a:off x="4575738" y="3023778"/>
          <a:ext cx="112642" cy="112642"/>
        </a:xfrm>
        <a:prstGeom prst="ellipse">
          <a:avLst/>
        </a:prstGeom>
        <a:solidFill>
          <a:srgbClr val="26439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0193A-1FDD-439B-AB00-0A919D8B134E}">
      <dsp:nvSpPr>
        <dsp:cNvPr id="0" name=""/>
        <dsp:cNvSpPr/>
      </dsp:nvSpPr>
      <dsp:spPr>
        <a:xfrm>
          <a:off x="4715611" y="2037898"/>
          <a:ext cx="2103003" cy="826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Gestión eficiente de recursos</a:t>
          </a:r>
          <a:endParaRPr lang="es-BO" sz="20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15611" y="2037898"/>
        <a:ext cx="2103003" cy="826733"/>
      </dsp:txXfrm>
    </dsp:sp>
    <dsp:sp modelId="{B8CDCF1D-F626-4ABC-B4B6-808D1A6D1587}">
      <dsp:nvSpPr>
        <dsp:cNvPr id="0" name=""/>
        <dsp:cNvSpPr/>
      </dsp:nvSpPr>
      <dsp:spPr>
        <a:xfrm>
          <a:off x="1134821" y="2666732"/>
          <a:ext cx="3126086" cy="826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Capacitación del personal</a:t>
          </a:r>
          <a:endParaRPr lang="es-BO" sz="20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34821" y="2666732"/>
        <a:ext cx="3126086" cy="826733"/>
      </dsp:txXfrm>
    </dsp:sp>
    <dsp:sp modelId="{56B208D6-722E-4371-A55D-C60214EC6BCF}">
      <dsp:nvSpPr>
        <dsp:cNvPr id="0" name=""/>
        <dsp:cNvSpPr/>
      </dsp:nvSpPr>
      <dsp:spPr>
        <a:xfrm>
          <a:off x="5111540" y="2998852"/>
          <a:ext cx="2841896" cy="826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Coordinación efectiva</a:t>
          </a:r>
          <a:endParaRPr lang="es-BO" sz="20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11540" y="2998852"/>
        <a:ext cx="2841896" cy="826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05AC1-82B9-4CF2-AB13-EA3F93FCC52D}" type="datetimeFigureOut">
              <a:rPr lang="es-BO" smtClean="0"/>
              <a:t>24/9/2024</a:t>
            </a:fld>
            <a:endParaRPr lang="es-B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B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F9314-3164-4933-849E-BFE147912B7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657883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F9314-3164-4933-849E-BFE147912B72}" type="slidenum">
              <a:rPr lang="es-BO" smtClean="0"/>
              <a:t>5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83376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63D-E972-45BF-A693-820FC9EC888F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128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63D-E972-45BF-A693-820FC9EC888F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0617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63D-E972-45BF-A693-820FC9EC888F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035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3CE87987-06A0-474D-9013-08BCE9048F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0" y="1372"/>
            <a:ext cx="12171280" cy="68552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01389"/>
            <a:ext cx="10363200" cy="1016145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rgbClr val="0085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4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9A87C4E-8AE4-40F9-AC01-E5EBCF2A1A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2" y="686"/>
            <a:ext cx="12173716" cy="6856629"/>
          </a:xfrm>
          <a:prstGeom prst="rect">
            <a:avLst/>
          </a:prstGeom>
        </p:spPr>
      </p:pic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0E341BE7-7B9B-46CA-8F3C-F9A6641DA1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41402" y="2876550"/>
            <a:ext cx="1486264" cy="1104900"/>
          </a:xfrm>
        </p:spPr>
        <p:txBody>
          <a:bodyPr anchor="ctr">
            <a:no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s-ES" dirty="0"/>
              <a:t>1</a:t>
            </a:r>
            <a:endParaRPr lang="es-MX" dirty="0"/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8EEF737E-28FD-4DB4-AD93-D5035E7D8A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0207" y="2876550"/>
            <a:ext cx="5039221" cy="1104900"/>
          </a:xfrm>
        </p:spPr>
        <p:txBody>
          <a:bodyPr anchor="ctr">
            <a:normAutofit/>
          </a:bodyPr>
          <a:lstStyle>
            <a:lvl1pPr marL="0" indent="0" algn="l">
              <a:buNone/>
              <a:defRPr sz="4000">
                <a:solidFill>
                  <a:srgbClr val="264396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s-ES" dirty="0"/>
              <a:t>TÍTULO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2763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A83A1DE8-6700-4798-8646-B9EF4F09C8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5" y="0"/>
            <a:ext cx="12176150" cy="6858000"/>
          </a:xfrm>
          <a:prstGeom prst="rect">
            <a:avLst/>
          </a:prstGeom>
        </p:spPr>
      </p:pic>
      <p:sp>
        <p:nvSpPr>
          <p:cNvPr id="12" name="Marcador de posición de imagen 13">
            <a:extLst>
              <a:ext uri="{FF2B5EF4-FFF2-40B4-BE49-F238E27FC236}">
                <a16:creationId xmlns:a16="http://schemas.microsoft.com/office/drawing/2014/main" id="{EEE4555A-AE74-4DAB-9D2C-90363F798F0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1383" y="-3436"/>
            <a:ext cx="5909814" cy="687649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26 h 10026"/>
              <a:gd name="connsiteX1" fmla="*/ 217 w 10000"/>
              <a:gd name="connsiteY1" fmla="*/ 0 h 10026"/>
              <a:gd name="connsiteX2" fmla="*/ 10000 w 10000"/>
              <a:gd name="connsiteY2" fmla="*/ 26 h 10026"/>
              <a:gd name="connsiteX3" fmla="*/ 8000 w 10000"/>
              <a:gd name="connsiteY3" fmla="*/ 10026 h 10026"/>
              <a:gd name="connsiteX4" fmla="*/ 0 w 10000"/>
              <a:gd name="connsiteY4" fmla="*/ 10026 h 10026"/>
              <a:gd name="connsiteX0" fmla="*/ 0 w 10000"/>
              <a:gd name="connsiteY0" fmla="*/ 10026 h 10026"/>
              <a:gd name="connsiteX1" fmla="*/ 217 w 10000"/>
              <a:gd name="connsiteY1" fmla="*/ 0 h 10026"/>
              <a:gd name="connsiteX2" fmla="*/ 10000 w 10000"/>
              <a:gd name="connsiteY2" fmla="*/ 26 h 10026"/>
              <a:gd name="connsiteX3" fmla="*/ 9889 w 10000"/>
              <a:gd name="connsiteY3" fmla="*/ 9974 h 10026"/>
              <a:gd name="connsiteX4" fmla="*/ 0 w 10000"/>
              <a:gd name="connsiteY4" fmla="*/ 10026 h 10026"/>
              <a:gd name="connsiteX0" fmla="*/ 958 w 9787"/>
              <a:gd name="connsiteY0" fmla="*/ 10000 h 10000"/>
              <a:gd name="connsiteX1" fmla="*/ 4 w 9787"/>
              <a:gd name="connsiteY1" fmla="*/ 0 h 10000"/>
              <a:gd name="connsiteX2" fmla="*/ 9787 w 9787"/>
              <a:gd name="connsiteY2" fmla="*/ 26 h 10000"/>
              <a:gd name="connsiteX3" fmla="*/ 9676 w 9787"/>
              <a:gd name="connsiteY3" fmla="*/ 9974 h 10000"/>
              <a:gd name="connsiteX4" fmla="*/ 958 w 9787"/>
              <a:gd name="connsiteY4" fmla="*/ 10000 h 10000"/>
              <a:gd name="connsiteX0" fmla="*/ 981 w 10002"/>
              <a:gd name="connsiteY0" fmla="*/ 10000 h 10000"/>
              <a:gd name="connsiteX1" fmla="*/ 6 w 10002"/>
              <a:gd name="connsiteY1" fmla="*/ 0 h 10000"/>
              <a:gd name="connsiteX2" fmla="*/ 10002 w 10002"/>
              <a:gd name="connsiteY2" fmla="*/ 26 h 10000"/>
              <a:gd name="connsiteX3" fmla="*/ 9889 w 10002"/>
              <a:gd name="connsiteY3" fmla="*/ 9974 h 10000"/>
              <a:gd name="connsiteX4" fmla="*/ 981 w 10002"/>
              <a:gd name="connsiteY4" fmla="*/ 10000 h 10000"/>
              <a:gd name="connsiteX0" fmla="*/ 975 w 9996"/>
              <a:gd name="connsiteY0" fmla="*/ 10000 h 10000"/>
              <a:gd name="connsiteX1" fmla="*/ 0 w 9996"/>
              <a:gd name="connsiteY1" fmla="*/ 0 h 10000"/>
              <a:gd name="connsiteX2" fmla="*/ 9996 w 9996"/>
              <a:gd name="connsiteY2" fmla="*/ 26 h 10000"/>
              <a:gd name="connsiteX3" fmla="*/ 9883 w 9996"/>
              <a:gd name="connsiteY3" fmla="*/ 9974 h 10000"/>
              <a:gd name="connsiteX4" fmla="*/ 975 w 9996"/>
              <a:gd name="connsiteY4" fmla="*/ 10000 h 10000"/>
              <a:gd name="connsiteX0" fmla="*/ 1023 w 10048"/>
              <a:gd name="connsiteY0" fmla="*/ 10000 h 10000"/>
              <a:gd name="connsiteX1" fmla="*/ 0 w 10048"/>
              <a:gd name="connsiteY1" fmla="*/ 0 h 10000"/>
              <a:gd name="connsiteX2" fmla="*/ 10048 w 10048"/>
              <a:gd name="connsiteY2" fmla="*/ 26 h 10000"/>
              <a:gd name="connsiteX3" fmla="*/ 9935 w 10048"/>
              <a:gd name="connsiteY3" fmla="*/ 9974 h 10000"/>
              <a:gd name="connsiteX4" fmla="*/ 1023 w 10048"/>
              <a:gd name="connsiteY4" fmla="*/ 10000 h 10000"/>
              <a:gd name="connsiteX0" fmla="*/ 1023 w 10048"/>
              <a:gd name="connsiteY0" fmla="*/ 10571 h 10571"/>
              <a:gd name="connsiteX1" fmla="*/ 0 w 10048"/>
              <a:gd name="connsiteY1" fmla="*/ 0 h 10571"/>
              <a:gd name="connsiteX2" fmla="*/ 10048 w 10048"/>
              <a:gd name="connsiteY2" fmla="*/ 597 h 10571"/>
              <a:gd name="connsiteX3" fmla="*/ 9935 w 10048"/>
              <a:gd name="connsiteY3" fmla="*/ 10545 h 10571"/>
              <a:gd name="connsiteX4" fmla="*/ 1023 w 10048"/>
              <a:gd name="connsiteY4" fmla="*/ 10571 h 10571"/>
              <a:gd name="connsiteX0" fmla="*/ 173 w 10225"/>
              <a:gd name="connsiteY0" fmla="*/ 11142 h 11142"/>
              <a:gd name="connsiteX1" fmla="*/ 177 w 10225"/>
              <a:gd name="connsiteY1" fmla="*/ 0 h 11142"/>
              <a:gd name="connsiteX2" fmla="*/ 10225 w 10225"/>
              <a:gd name="connsiteY2" fmla="*/ 597 h 11142"/>
              <a:gd name="connsiteX3" fmla="*/ 10112 w 10225"/>
              <a:gd name="connsiteY3" fmla="*/ 10545 h 11142"/>
              <a:gd name="connsiteX4" fmla="*/ 173 w 10225"/>
              <a:gd name="connsiteY4" fmla="*/ 11142 h 11142"/>
              <a:gd name="connsiteX0" fmla="*/ 51 w 10103"/>
              <a:gd name="connsiteY0" fmla="*/ 11142 h 11142"/>
              <a:gd name="connsiteX1" fmla="*/ 55 w 10103"/>
              <a:gd name="connsiteY1" fmla="*/ 0 h 11142"/>
              <a:gd name="connsiteX2" fmla="*/ 10103 w 10103"/>
              <a:gd name="connsiteY2" fmla="*/ 597 h 11142"/>
              <a:gd name="connsiteX3" fmla="*/ 9990 w 10103"/>
              <a:gd name="connsiteY3" fmla="*/ 10545 h 11142"/>
              <a:gd name="connsiteX4" fmla="*/ 51 w 10103"/>
              <a:gd name="connsiteY4" fmla="*/ 11142 h 11142"/>
              <a:gd name="connsiteX0" fmla="*/ 83 w 10135"/>
              <a:gd name="connsiteY0" fmla="*/ 11142 h 11142"/>
              <a:gd name="connsiteX1" fmla="*/ 87 w 10135"/>
              <a:gd name="connsiteY1" fmla="*/ 0 h 11142"/>
              <a:gd name="connsiteX2" fmla="*/ 10135 w 10135"/>
              <a:gd name="connsiteY2" fmla="*/ 597 h 11142"/>
              <a:gd name="connsiteX3" fmla="*/ 10022 w 10135"/>
              <a:gd name="connsiteY3" fmla="*/ 10545 h 11142"/>
              <a:gd name="connsiteX4" fmla="*/ 83 w 10135"/>
              <a:gd name="connsiteY4" fmla="*/ 11142 h 11142"/>
              <a:gd name="connsiteX0" fmla="*/ 18 w 10070"/>
              <a:gd name="connsiteY0" fmla="*/ 11142 h 11142"/>
              <a:gd name="connsiteX1" fmla="*/ 22 w 10070"/>
              <a:gd name="connsiteY1" fmla="*/ 0 h 11142"/>
              <a:gd name="connsiteX2" fmla="*/ 10070 w 10070"/>
              <a:gd name="connsiteY2" fmla="*/ 597 h 11142"/>
              <a:gd name="connsiteX3" fmla="*/ 9957 w 10070"/>
              <a:gd name="connsiteY3" fmla="*/ 10545 h 11142"/>
              <a:gd name="connsiteX4" fmla="*/ 18 w 10070"/>
              <a:gd name="connsiteY4" fmla="*/ 11142 h 11142"/>
              <a:gd name="connsiteX0" fmla="*/ 18 w 9957"/>
              <a:gd name="connsiteY0" fmla="*/ 11142 h 11142"/>
              <a:gd name="connsiteX1" fmla="*/ 22 w 9957"/>
              <a:gd name="connsiteY1" fmla="*/ 0 h 11142"/>
              <a:gd name="connsiteX2" fmla="*/ 9957 w 9957"/>
              <a:gd name="connsiteY2" fmla="*/ 10545 h 11142"/>
              <a:gd name="connsiteX3" fmla="*/ 18 w 9957"/>
              <a:gd name="connsiteY3" fmla="*/ 11142 h 11142"/>
              <a:gd name="connsiteX0" fmla="*/ 18 w 10051"/>
              <a:gd name="connsiteY0" fmla="*/ 10001 h 10001"/>
              <a:gd name="connsiteX1" fmla="*/ 22 w 10051"/>
              <a:gd name="connsiteY1" fmla="*/ 1 h 10001"/>
              <a:gd name="connsiteX2" fmla="*/ 10051 w 10051"/>
              <a:gd name="connsiteY2" fmla="*/ 4796 h 10001"/>
              <a:gd name="connsiteX3" fmla="*/ 18 w 10051"/>
              <a:gd name="connsiteY3" fmla="*/ 10001 h 10001"/>
              <a:gd name="connsiteX0" fmla="*/ 18 w 10051"/>
              <a:gd name="connsiteY0" fmla="*/ 10007 h 10007"/>
              <a:gd name="connsiteX1" fmla="*/ 22 w 10051"/>
              <a:gd name="connsiteY1" fmla="*/ 7 h 10007"/>
              <a:gd name="connsiteX2" fmla="*/ 10051 w 10051"/>
              <a:gd name="connsiteY2" fmla="*/ 4802 h 10007"/>
              <a:gd name="connsiteX3" fmla="*/ 18 w 10051"/>
              <a:gd name="connsiteY3" fmla="*/ 10007 h 10007"/>
              <a:gd name="connsiteX0" fmla="*/ 18 w 10061"/>
              <a:gd name="connsiteY0" fmla="*/ 10007 h 10007"/>
              <a:gd name="connsiteX1" fmla="*/ 22 w 10061"/>
              <a:gd name="connsiteY1" fmla="*/ 7 h 10007"/>
              <a:gd name="connsiteX2" fmla="*/ 10051 w 10061"/>
              <a:gd name="connsiteY2" fmla="*/ 4802 h 10007"/>
              <a:gd name="connsiteX3" fmla="*/ 18 w 10061"/>
              <a:gd name="connsiteY3" fmla="*/ 10007 h 10007"/>
              <a:gd name="connsiteX0" fmla="*/ 18 w 10060"/>
              <a:gd name="connsiteY0" fmla="*/ 10007 h 10007"/>
              <a:gd name="connsiteX1" fmla="*/ 22 w 10060"/>
              <a:gd name="connsiteY1" fmla="*/ 7 h 10007"/>
              <a:gd name="connsiteX2" fmla="*/ 10051 w 10060"/>
              <a:gd name="connsiteY2" fmla="*/ 4802 h 10007"/>
              <a:gd name="connsiteX3" fmla="*/ 18 w 10060"/>
              <a:gd name="connsiteY3" fmla="*/ 10007 h 10007"/>
              <a:gd name="connsiteX0" fmla="*/ 18 w 10060"/>
              <a:gd name="connsiteY0" fmla="*/ 10037 h 10037"/>
              <a:gd name="connsiteX1" fmla="*/ 22 w 10060"/>
              <a:gd name="connsiteY1" fmla="*/ 7 h 10037"/>
              <a:gd name="connsiteX2" fmla="*/ 10051 w 10060"/>
              <a:gd name="connsiteY2" fmla="*/ 4802 h 10037"/>
              <a:gd name="connsiteX3" fmla="*/ 18 w 10060"/>
              <a:gd name="connsiteY3" fmla="*/ 10037 h 10037"/>
              <a:gd name="connsiteX0" fmla="*/ 18 w 10100"/>
              <a:gd name="connsiteY0" fmla="*/ 10037 h 10037"/>
              <a:gd name="connsiteX1" fmla="*/ 22 w 10100"/>
              <a:gd name="connsiteY1" fmla="*/ 7 h 10037"/>
              <a:gd name="connsiteX2" fmla="*/ 10091 w 10100"/>
              <a:gd name="connsiteY2" fmla="*/ 4762 h 10037"/>
              <a:gd name="connsiteX3" fmla="*/ 18 w 10100"/>
              <a:gd name="connsiteY3" fmla="*/ 10037 h 10037"/>
              <a:gd name="connsiteX0" fmla="*/ 18 w 10091"/>
              <a:gd name="connsiteY0" fmla="*/ 10037 h 10037"/>
              <a:gd name="connsiteX1" fmla="*/ 22 w 10091"/>
              <a:gd name="connsiteY1" fmla="*/ 7 h 10037"/>
              <a:gd name="connsiteX2" fmla="*/ 10091 w 10091"/>
              <a:gd name="connsiteY2" fmla="*/ 4762 h 10037"/>
              <a:gd name="connsiteX3" fmla="*/ 18 w 10091"/>
              <a:gd name="connsiteY3" fmla="*/ 10037 h 10037"/>
              <a:gd name="connsiteX0" fmla="*/ 18 w 10091"/>
              <a:gd name="connsiteY0" fmla="*/ 10037 h 10037"/>
              <a:gd name="connsiteX1" fmla="*/ 22 w 10091"/>
              <a:gd name="connsiteY1" fmla="*/ 7 h 10037"/>
              <a:gd name="connsiteX2" fmla="*/ 10091 w 10091"/>
              <a:gd name="connsiteY2" fmla="*/ 4762 h 10037"/>
              <a:gd name="connsiteX3" fmla="*/ 18 w 10091"/>
              <a:gd name="connsiteY3" fmla="*/ 10037 h 10037"/>
              <a:gd name="connsiteX0" fmla="*/ 18 w 10091"/>
              <a:gd name="connsiteY0" fmla="*/ 10035 h 10035"/>
              <a:gd name="connsiteX1" fmla="*/ 22 w 10091"/>
              <a:gd name="connsiteY1" fmla="*/ 5 h 10035"/>
              <a:gd name="connsiteX2" fmla="*/ 10091 w 10091"/>
              <a:gd name="connsiteY2" fmla="*/ 4760 h 10035"/>
              <a:gd name="connsiteX3" fmla="*/ 18 w 10091"/>
              <a:gd name="connsiteY3" fmla="*/ 10035 h 10035"/>
              <a:gd name="connsiteX0" fmla="*/ 18 w 10091"/>
              <a:gd name="connsiteY0" fmla="*/ 10031 h 10031"/>
              <a:gd name="connsiteX1" fmla="*/ 22 w 10091"/>
              <a:gd name="connsiteY1" fmla="*/ 1 h 10031"/>
              <a:gd name="connsiteX2" fmla="*/ 10091 w 10091"/>
              <a:gd name="connsiteY2" fmla="*/ 4756 h 10031"/>
              <a:gd name="connsiteX3" fmla="*/ 18 w 10091"/>
              <a:gd name="connsiteY3" fmla="*/ 10031 h 10031"/>
              <a:gd name="connsiteX0" fmla="*/ 18 w 10091"/>
              <a:gd name="connsiteY0" fmla="*/ 10031 h 10031"/>
              <a:gd name="connsiteX1" fmla="*/ 22 w 10091"/>
              <a:gd name="connsiteY1" fmla="*/ 1 h 10031"/>
              <a:gd name="connsiteX2" fmla="*/ 10091 w 10091"/>
              <a:gd name="connsiteY2" fmla="*/ 4756 h 10031"/>
              <a:gd name="connsiteX3" fmla="*/ 18 w 10091"/>
              <a:gd name="connsiteY3" fmla="*/ 10031 h 10031"/>
              <a:gd name="connsiteX0" fmla="*/ 18 w 10091"/>
              <a:gd name="connsiteY0" fmla="*/ 10031 h 10031"/>
              <a:gd name="connsiteX1" fmla="*/ 22 w 10091"/>
              <a:gd name="connsiteY1" fmla="*/ 1 h 10031"/>
              <a:gd name="connsiteX2" fmla="*/ 10091 w 10091"/>
              <a:gd name="connsiteY2" fmla="*/ 4756 h 10031"/>
              <a:gd name="connsiteX3" fmla="*/ 18 w 10091"/>
              <a:gd name="connsiteY3" fmla="*/ 10031 h 10031"/>
              <a:gd name="connsiteX0" fmla="*/ 18 w 10091"/>
              <a:gd name="connsiteY0" fmla="*/ 10031 h 10031"/>
              <a:gd name="connsiteX1" fmla="*/ 22 w 10091"/>
              <a:gd name="connsiteY1" fmla="*/ 1 h 10031"/>
              <a:gd name="connsiteX2" fmla="*/ 10091 w 10091"/>
              <a:gd name="connsiteY2" fmla="*/ 4756 h 10031"/>
              <a:gd name="connsiteX3" fmla="*/ 18 w 10091"/>
              <a:gd name="connsiteY3" fmla="*/ 10031 h 10031"/>
              <a:gd name="connsiteX0" fmla="*/ 18 w 10091"/>
              <a:gd name="connsiteY0" fmla="*/ 10031 h 10031"/>
              <a:gd name="connsiteX1" fmla="*/ 22 w 10091"/>
              <a:gd name="connsiteY1" fmla="*/ 1 h 10031"/>
              <a:gd name="connsiteX2" fmla="*/ 10091 w 10091"/>
              <a:gd name="connsiteY2" fmla="*/ 4756 h 10031"/>
              <a:gd name="connsiteX3" fmla="*/ 18 w 10091"/>
              <a:gd name="connsiteY3" fmla="*/ 10031 h 10031"/>
              <a:gd name="connsiteX0" fmla="*/ 18 w 10091"/>
              <a:gd name="connsiteY0" fmla="*/ 10031 h 10031"/>
              <a:gd name="connsiteX1" fmla="*/ 22 w 10091"/>
              <a:gd name="connsiteY1" fmla="*/ 1 h 10031"/>
              <a:gd name="connsiteX2" fmla="*/ 10091 w 10091"/>
              <a:gd name="connsiteY2" fmla="*/ 4756 h 10031"/>
              <a:gd name="connsiteX3" fmla="*/ 18 w 10091"/>
              <a:gd name="connsiteY3" fmla="*/ 10031 h 10031"/>
              <a:gd name="connsiteX0" fmla="*/ 18 w 11473"/>
              <a:gd name="connsiteY0" fmla="*/ 10031 h 10031"/>
              <a:gd name="connsiteX1" fmla="*/ 22 w 11473"/>
              <a:gd name="connsiteY1" fmla="*/ 1 h 10031"/>
              <a:gd name="connsiteX2" fmla="*/ 11473 w 11473"/>
              <a:gd name="connsiteY2" fmla="*/ 4832 h 10031"/>
              <a:gd name="connsiteX3" fmla="*/ 18 w 11473"/>
              <a:gd name="connsiteY3" fmla="*/ 10031 h 10031"/>
              <a:gd name="connsiteX0" fmla="*/ 18 w 11704"/>
              <a:gd name="connsiteY0" fmla="*/ 10594 h 10594"/>
              <a:gd name="connsiteX1" fmla="*/ 22 w 11704"/>
              <a:gd name="connsiteY1" fmla="*/ 564 h 10594"/>
              <a:gd name="connsiteX2" fmla="*/ 7113 w 11704"/>
              <a:gd name="connsiteY2" fmla="*/ 1700 h 10594"/>
              <a:gd name="connsiteX3" fmla="*/ 11473 w 11704"/>
              <a:gd name="connsiteY3" fmla="*/ 5395 h 10594"/>
              <a:gd name="connsiteX4" fmla="*/ 18 w 11704"/>
              <a:gd name="connsiteY4" fmla="*/ 10594 h 10594"/>
              <a:gd name="connsiteX0" fmla="*/ 18 w 13495"/>
              <a:gd name="connsiteY0" fmla="*/ 10894 h 10894"/>
              <a:gd name="connsiteX1" fmla="*/ 22 w 13495"/>
              <a:gd name="connsiteY1" fmla="*/ 864 h 10894"/>
              <a:gd name="connsiteX2" fmla="*/ 12694 w 13495"/>
              <a:gd name="connsiteY2" fmla="*/ 893 h 10894"/>
              <a:gd name="connsiteX3" fmla="*/ 11473 w 13495"/>
              <a:gd name="connsiteY3" fmla="*/ 5695 h 10894"/>
              <a:gd name="connsiteX4" fmla="*/ 18 w 13495"/>
              <a:gd name="connsiteY4" fmla="*/ 10894 h 10894"/>
              <a:gd name="connsiteX0" fmla="*/ 18 w 13495"/>
              <a:gd name="connsiteY0" fmla="*/ 10677 h 10677"/>
              <a:gd name="connsiteX1" fmla="*/ 22 w 13495"/>
              <a:gd name="connsiteY1" fmla="*/ 647 h 10677"/>
              <a:gd name="connsiteX2" fmla="*/ 12694 w 13495"/>
              <a:gd name="connsiteY2" fmla="*/ 676 h 10677"/>
              <a:gd name="connsiteX3" fmla="*/ 11473 w 13495"/>
              <a:gd name="connsiteY3" fmla="*/ 5478 h 10677"/>
              <a:gd name="connsiteX4" fmla="*/ 18 w 13495"/>
              <a:gd name="connsiteY4" fmla="*/ 10677 h 10677"/>
              <a:gd name="connsiteX0" fmla="*/ 12 w 13489"/>
              <a:gd name="connsiteY0" fmla="*/ 10058 h 10058"/>
              <a:gd name="connsiteX1" fmla="*/ 93 w 13489"/>
              <a:gd name="connsiteY1" fmla="*/ 1084 h 10058"/>
              <a:gd name="connsiteX2" fmla="*/ 12688 w 13489"/>
              <a:gd name="connsiteY2" fmla="*/ 57 h 10058"/>
              <a:gd name="connsiteX3" fmla="*/ 11467 w 13489"/>
              <a:gd name="connsiteY3" fmla="*/ 4859 h 10058"/>
              <a:gd name="connsiteX4" fmla="*/ 12 w 13489"/>
              <a:gd name="connsiteY4" fmla="*/ 10058 h 10058"/>
              <a:gd name="connsiteX0" fmla="*/ 12 w 13489"/>
              <a:gd name="connsiteY0" fmla="*/ 10001 h 10001"/>
              <a:gd name="connsiteX1" fmla="*/ 93 w 13489"/>
              <a:gd name="connsiteY1" fmla="*/ 1027 h 10001"/>
              <a:gd name="connsiteX2" fmla="*/ 12688 w 13489"/>
              <a:gd name="connsiteY2" fmla="*/ 0 h 10001"/>
              <a:gd name="connsiteX3" fmla="*/ 11467 w 13489"/>
              <a:gd name="connsiteY3" fmla="*/ 4802 h 10001"/>
              <a:gd name="connsiteX4" fmla="*/ 12 w 13489"/>
              <a:gd name="connsiteY4" fmla="*/ 10001 h 10001"/>
              <a:gd name="connsiteX0" fmla="*/ 15 w 13492"/>
              <a:gd name="connsiteY0" fmla="*/ 10043 h 10043"/>
              <a:gd name="connsiteX1" fmla="*/ 45 w 13492"/>
              <a:gd name="connsiteY1" fmla="*/ 0 h 10043"/>
              <a:gd name="connsiteX2" fmla="*/ 12691 w 13492"/>
              <a:gd name="connsiteY2" fmla="*/ 42 h 10043"/>
              <a:gd name="connsiteX3" fmla="*/ 11470 w 13492"/>
              <a:gd name="connsiteY3" fmla="*/ 4844 h 10043"/>
              <a:gd name="connsiteX4" fmla="*/ 15 w 13492"/>
              <a:gd name="connsiteY4" fmla="*/ 10043 h 10043"/>
              <a:gd name="connsiteX0" fmla="*/ 15 w 13553"/>
              <a:gd name="connsiteY0" fmla="*/ 10043 h 10043"/>
              <a:gd name="connsiteX1" fmla="*/ 45 w 13553"/>
              <a:gd name="connsiteY1" fmla="*/ 0 h 10043"/>
              <a:gd name="connsiteX2" fmla="*/ 12768 w 13553"/>
              <a:gd name="connsiteY2" fmla="*/ 4 h 10043"/>
              <a:gd name="connsiteX3" fmla="*/ 11470 w 13553"/>
              <a:gd name="connsiteY3" fmla="*/ 4844 h 10043"/>
              <a:gd name="connsiteX4" fmla="*/ 15 w 13553"/>
              <a:gd name="connsiteY4" fmla="*/ 10043 h 10043"/>
              <a:gd name="connsiteX0" fmla="*/ 15 w 12768"/>
              <a:gd name="connsiteY0" fmla="*/ 10043 h 10043"/>
              <a:gd name="connsiteX1" fmla="*/ 45 w 12768"/>
              <a:gd name="connsiteY1" fmla="*/ 0 h 10043"/>
              <a:gd name="connsiteX2" fmla="*/ 12768 w 12768"/>
              <a:gd name="connsiteY2" fmla="*/ 4 h 10043"/>
              <a:gd name="connsiteX3" fmla="*/ 11470 w 12768"/>
              <a:gd name="connsiteY3" fmla="*/ 4844 h 10043"/>
              <a:gd name="connsiteX4" fmla="*/ 15 w 12768"/>
              <a:gd name="connsiteY4" fmla="*/ 10043 h 10043"/>
              <a:gd name="connsiteX0" fmla="*/ 15 w 12768"/>
              <a:gd name="connsiteY0" fmla="*/ 10043 h 10043"/>
              <a:gd name="connsiteX1" fmla="*/ 45 w 12768"/>
              <a:gd name="connsiteY1" fmla="*/ 0 h 10043"/>
              <a:gd name="connsiteX2" fmla="*/ 12768 w 12768"/>
              <a:gd name="connsiteY2" fmla="*/ 4 h 10043"/>
              <a:gd name="connsiteX3" fmla="*/ 11470 w 12768"/>
              <a:gd name="connsiteY3" fmla="*/ 4844 h 10043"/>
              <a:gd name="connsiteX4" fmla="*/ 15 w 12768"/>
              <a:gd name="connsiteY4" fmla="*/ 10043 h 10043"/>
              <a:gd name="connsiteX0" fmla="*/ 15 w 12768"/>
              <a:gd name="connsiteY0" fmla="*/ 10043 h 10616"/>
              <a:gd name="connsiteX1" fmla="*/ 45 w 12768"/>
              <a:gd name="connsiteY1" fmla="*/ 0 h 10616"/>
              <a:gd name="connsiteX2" fmla="*/ 12768 w 12768"/>
              <a:gd name="connsiteY2" fmla="*/ 4 h 10616"/>
              <a:gd name="connsiteX3" fmla="*/ 11470 w 12768"/>
              <a:gd name="connsiteY3" fmla="*/ 4844 h 10616"/>
              <a:gd name="connsiteX4" fmla="*/ 7264 w 12768"/>
              <a:gd name="connsiteY4" fmla="*/ 8896 h 10616"/>
              <a:gd name="connsiteX5" fmla="*/ 15 w 12768"/>
              <a:gd name="connsiteY5" fmla="*/ 10043 h 10616"/>
              <a:gd name="connsiteX0" fmla="*/ 15 w 13163"/>
              <a:gd name="connsiteY0" fmla="*/ 10043 h 10932"/>
              <a:gd name="connsiteX1" fmla="*/ 45 w 13163"/>
              <a:gd name="connsiteY1" fmla="*/ 0 h 10932"/>
              <a:gd name="connsiteX2" fmla="*/ 12768 w 13163"/>
              <a:gd name="connsiteY2" fmla="*/ 4 h 10932"/>
              <a:gd name="connsiteX3" fmla="*/ 11470 w 13163"/>
              <a:gd name="connsiteY3" fmla="*/ 4844 h 10932"/>
              <a:gd name="connsiteX4" fmla="*/ 12640 w 13163"/>
              <a:gd name="connsiteY4" fmla="*/ 10028 h 10932"/>
              <a:gd name="connsiteX5" fmla="*/ 15 w 13163"/>
              <a:gd name="connsiteY5" fmla="*/ 10043 h 10932"/>
              <a:gd name="connsiteX0" fmla="*/ 15 w 12768"/>
              <a:gd name="connsiteY0" fmla="*/ 10043 h 10932"/>
              <a:gd name="connsiteX1" fmla="*/ 45 w 12768"/>
              <a:gd name="connsiteY1" fmla="*/ 0 h 10932"/>
              <a:gd name="connsiteX2" fmla="*/ 12768 w 12768"/>
              <a:gd name="connsiteY2" fmla="*/ 4 h 10932"/>
              <a:gd name="connsiteX3" fmla="*/ 11470 w 12768"/>
              <a:gd name="connsiteY3" fmla="*/ 4844 h 10932"/>
              <a:gd name="connsiteX4" fmla="*/ 12640 w 12768"/>
              <a:gd name="connsiteY4" fmla="*/ 10028 h 10932"/>
              <a:gd name="connsiteX5" fmla="*/ 15 w 12768"/>
              <a:gd name="connsiteY5" fmla="*/ 10043 h 10932"/>
              <a:gd name="connsiteX0" fmla="*/ 15 w 12768"/>
              <a:gd name="connsiteY0" fmla="*/ 10043 h 10932"/>
              <a:gd name="connsiteX1" fmla="*/ 45 w 12768"/>
              <a:gd name="connsiteY1" fmla="*/ 0 h 10932"/>
              <a:gd name="connsiteX2" fmla="*/ 12768 w 12768"/>
              <a:gd name="connsiteY2" fmla="*/ 4 h 10932"/>
              <a:gd name="connsiteX3" fmla="*/ 11470 w 12768"/>
              <a:gd name="connsiteY3" fmla="*/ 4844 h 10932"/>
              <a:gd name="connsiteX4" fmla="*/ 12640 w 12768"/>
              <a:gd name="connsiteY4" fmla="*/ 10028 h 10932"/>
              <a:gd name="connsiteX5" fmla="*/ 15 w 12768"/>
              <a:gd name="connsiteY5" fmla="*/ 10043 h 10932"/>
              <a:gd name="connsiteX0" fmla="*/ 15 w 12768"/>
              <a:gd name="connsiteY0" fmla="*/ 10043 h 10927"/>
              <a:gd name="connsiteX1" fmla="*/ 45 w 12768"/>
              <a:gd name="connsiteY1" fmla="*/ 0 h 10927"/>
              <a:gd name="connsiteX2" fmla="*/ 12768 w 12768"/>
              <a:gd name="connsiteY2" fmla="*/ 4 h 10927"/>
              <a:gd name="connsiteX3" fmla="*/ 11470 w 12768"/>
              <a:gd name="connsiteY3" fmla="*/ 4844 h 10927"/>
              <a:gd name="connsiteX4" fmla="*/ 12717 w 12768"/>
              <a:gd name="connsiteY4" fmla="*/ 10015 h 10927"/>
              <a:gd name="connsiteX5" fmla="*/ 15 w 12768"/>
              <a:gd name="connsiteY5" fmla="*/ 10043 h 10927"/>
              <a:gd name="connsiteX0" fmla="*/ 15 w 12768"/>
              <a:gd name="connsiteY0" fmla="*/ 10043 h 10927"/>
              <a:gd name="connsiteX1" fmla="*/ 45 w 12768"/>
              <a:gd name="connsiteY1" fmla="*/ 0 h 10927"/>
              <a:gd name="connsiteX2" fmla="*/ 12768 w 12768"/>
              <a:gd name="connsiteY2" fmla="*/ 4 h 10927"/>
              <a:gd name="connsiteX3" fmla="*/ 11470 w 12768"/>
              <a:gd name="connsiteY3" fmla="*/ 4844 h 10927"/>
              <a:gd name="connsiteX4" fmla="*/ 12717 w 12768"/>
              <a:gd name="connsiteY4" fmla="*/ 10015 h 10927"/>
              <a:gd name="connsiteX5" fmla="*/ 15 w 12768"/>
              <a:gd name="connsiteY5" fmla="*/ 10043 h 10927"/>
              <a:gd name="connsiteX0" fmla="*/ 18 w 12745"/>
              <a:gd name="connsiteY0" fmla="*/ 9153 h 10514"/>
              <a:gd name="connsiteX1" fmla="*/ 22 w 12745"/>
              <a:gd name="connsiteY1" fmla="*/ 0 h 10514"/>
              <a:gd name="connsiteX2" fmla="*/ 12745 w 12745"/>
              <a:gd name="connsiteY2" fmla="*/ 4 h 10514"/>
              <a:gd name="connsiteX3" fmla="*/ 11447 w 12745"/>
              <a:gd name="connsiteY3" fmla="*/ 4844 h 10514"/>
              <a:gd name="connsiteX4" fmla="*/ 12694 w 12745"/>
              <a:gd name="connsiteY4" fmla="*/ 10015 h 10514"/>
              <a:gd name="connsiteX5" fmla="*/ 18 w 12745"/>
              <a:gd name="connsiteY5" fmla="*/ 9153 h 10514"/>
              <a:gd name="connsiteX0" fmla="*/ 18 w 12745"/>
              <a:gd name="connsiteY0" fmla="*/ 9153 h 10258"/>
              <a:gd name="connsiteX1" fmla="*/ 22 w 12745"/>
              <a:gd name="connsiteY1" fmla="*/ 0 h 10258"/>
              <a:gd name="connsiteX2" fmla="*/ 12745 w 12745"/>
              <a:gd name="connsiteY2" fmla="*/ 4 h 10258"/>
              <a:gd name="connsiteX3" fmla="*/ 11447 w 12745"/>
              <a:gd name="connsiteY3" fmla="*/ 4844 h 10258"/>
              <a:gd name="connsiteX4" fmla="*/ 12694 w 12745"/>
              <a:gd name="connsiteY4" fmla="*/ 10015 h 10258"/>
              <a:gd name="connsiteX5" fmla="*/ 18 w 12745"/>
              <a:gd name="connsiteY5" fmla="*/ 9153 h 10258"/>
              <a:gd name="connsiteX0" fmla="*/ 15 w 12768"/>
              <a:gd name="connsiteY0" fmla="*/ 10031 h 10406"/>
              <a:gd name="connsiteX1" fmla="*/ 45 w 12768"/>
              <a:gd name="connsiteY1" fmla="*/ 0 h 10406"/>
              <a:gd name="connsiteX2" fmla="*/ 12768 w 12768"/>
              <a:gd name="connsiteY2" fmla="*/ 4 h 10406"/>
              <a:gd name="connsiteX3" fmla="*/ 11470 w 12768"/>
              <a:gd name="connsiteY3" fmla="*/ 4844 h 10406"/>
              <a:gd name="connsiteX4" fmla="*/ 12717 w 12768"/>
              <a:gd name="connsiteY4" fmla="*/ 10015 h 10406"/>
              <a:gd name="connsiteX5" fmla="*/ 15 w 12768"/>
              <a:gd name="connsiteY5" fmla="*/ 10031 h 10406"/>
              <a:gd name="connsiteX0" fmla="*/ 15 w 12768"/>
              <a:gd name="connsiteY0" fmla="*/ 10031 h 10240"/>
              <a:gd name="connsiteX1" fmla="*/ 45 w 12768"/>
              <a:gd name="connsiteY1" fmla="*/ 0 h 10240"/>
              <a:gd name="connsiteX2" fmla="*/ 12768 w 12768"/>
              <a:gd name="connsiteY2" fmla="*/ 4 h 10240"/>
              <a:gd name="connsiteX3" fmla="*/ 11470 w 12768"/>
              <a:gd name="connsiteY3" fmla="*/ 4844 h 10240"/>
              <a:gd name="connsiteX4" fmla="*/ 12512 w 12768"/>
              <a:gd name="connsiteY4" fmla="*/ 9773 h 10240"/>
              <a:gd name="connsiteX5" fmla="*/ 15 w 12768"/>
              <a:gd name="connsiteY5" fmla="*/ 10031 h 10240"/>
              <a:gd name="connsiteX0" fmla="*/ 15 w 12768"/>
              <a:gd name="connsiteY0" fmla="*/ 10031 h 10031"/>
              <a:gd name="connsiteX1" fmla="*/ 45 w 12768"/>
              <a:gd name="connsiteY1" fmla="*/ 0 h 10031"/>
              <a:gd name="connsiteX2" fmla="*/ 12768 w 12768"/>
              <a:gd name="connsiteY2" fmla="*/ 4 h 10031"/>
              <a:gd name="connsiteX3" fmla="*/ 11470 w 12768"/>
              <a:gd name="connsiteY3" fmla="*/ 4844 h 10031"/>
              <a:gd name="connsiteX4" fmla="*/ 12512 w 12768"/>
              <a:gd name="connsiteY4" fmla="*/ 9773 h 10031"/>
              <a:gd name="connsiteX5" fmla="*/ 15 w 12768"/>
              <a:gd name="connsiteY5" fmla="*/ 10031 h 10031"/>
              <a:gd name="connsiteX0" fmla="*/ 15 w 12768"/>
              <a:gd name="connsiteY0" fmla="*/ 10031 h 10031"/>
              <a:gd name="connsiteX1" fmla="*/ 45 w 12768"/>
              <a:gd name="connsiteY1" fmla="*/ 0 h 10031"/>
              <a:gd name="connsiteX2" fmla="*/ 12768 w 12768"/>
              <a:gd name="connsiteY2" fmla="*/ 4 h 10031"/>
              <a:gd name="connsiteX3" fmla="*/ 11470 w 12768"/>
              <a:gd name="connsiteY3" fmla="*/ 4844 h 10031"/>
              <a:gd name="connsiteX4" fmla="*/ 12768 w 12768"/>
              <a:gd name="connsiteY4" fmla="*/ 10027 h 10031"/>
              <a:gd name="connsiteX5" fmla="*/ 15 w 12768"/>
              <a:gd name="connsiteY5" fmla="*/ 10031 h 10031"/>
              <a:gd name="connsiteX0" fmla="*/ 15 w 12768"/>
              <a:gd name="connsiteY0" fmla="*/ 10031 h 10031"/>
              <a:gd name="connsiteX1" fmla="*/ 45 w 12768"/>
              <a:gd name="connsiteY1" fmla="*/ 0 h 10031"/>
              <a:gd name="connsiteX2" fmla="*/ 12768 w 12768"/>
              <a:gd name="connsiteY2" fmla="*/ 4 h 10031"/>
              <a:gd name="connsiteX3" fmla="*/ 11470 w 12768"/>
              <a:gd name="connsiteY3" fmla="*/ 4844 h 10031"/>
              <a:gd name="connsiteX4" fmla="*/ 12768 w 12768"/>
              <a:gd name="connsiteY4" fmla="*/ 10027 h 10031"/>
              <a:gd name="connsiteX5" fmla="*/ 15 w 12768"/>
              <a:gd name="connsiteY5" fmla="*/ 10031 h 10031"/>
              <a:gd name="connsiteX0" fmla="*/ 15 w 12768"/>
              <a:gd name="connsiteY0" fmla="*/ 10031 h 10031"/>
              <a:gd name="connsiteX1" fmla="*/ 45 w 12768"/>
              <a:gd name="connsiteY1" fmla="*/ 0 h 10031"/>
              <a:gd name="connsiteX2" fmla="*/ 12768 w 12768"/>
              <a:gd name="connsiteY2" fmla="*/ 4 h 10031"/>
              <a:gd name="connsiteX3" fmla="*/ 11419 w 12768"/>
              <a:gd name="connsiteY3" fmla="*/ 5238 h 10031"/>
              <a:gd name="connsiteX4" fmla="*/ 12768 w 12768"/>
              <a:gd name="connsiteY4" fmla="*/ 10027 h 10031"/>
              <a:gd name="connsiteX5" fmla="*/ 15 w 12768"/>
              <a:gd name="connsiteY5" fmla="*/ 10031 h 10031"/>
              <a:gd name="connsiteX0" fmla="*/ 15 w 12768"/>
              <a:gd name="connsiteY0" fmla="*/ 10031 h 10031"/>
              <a:gd name="connsiteX1" fmla="*/ 45 w 12768"/>
              <a:gd name="connsiteY1" fmla="*/ 0 h 10031"/>
              <a:gd name="connsiteX2" fmla="*/ 12768 w 12768"/>
              <a:gd name="connsiteY2" fmla="*/ 4 h 10031"/>
              <a:gd name="connsiteX3" fmla="*/ 11419 w 12768"/>
              <a:gd name="connsiteY3" fmla="*/ 5238 h 10031"/>
              <a:gd name="connsiteX4" fmla="*/ 12768 w 12768"/>
              <a:gd name="connsiteY4" fmla="*/ 10027 h 10031"/>
              <a:gd name="connsiteX5" fmla="*/ 15 w 12768"/>
              <a:gd name="connsiteY5" fmla="*/ 10031 h 10031"/>
              <a:gd name="connsiteX0" fmla="*/ 15 w 12768"/>
              <a:gd name="connsiteY0" fmla="*/ 10031 h 10031"/>
              <a:gd name="connsiteX1" fmla="*/ 45 w 12768"/>
              <a:gd name="connsiteY1" fmla="*/ 0 h 10031"/>
              <a:gd name="connsiteX2" fmla="*/ 12768 w 12768"/>
              <a:gd name="connsiteY2" fmla="*/ 4 h 10031"/>
              <a:gd name="connsiteX3" fmla="*/ 11419 w 12768"/>
              <a:gd name="connsiteY3" fmla="*/ 5238 h 10031"/>
              <a:gd name="connsiteX4" fmla="*/ 12768 w 12768"/>
              <a:gd name="connsiteY4" fmla="*/ 10027 h 10031"/>
              <a:gd name="connsiteX5" fmla="*/ 15 w 12768"/>
              <a:gd name="connsiteY5" fmla="*/ 10031 h 10031"/>
              <a:gd name="connsiteX0" fmla="*/ 15 w 12794"/>
              <a:gd name="connsiteY0" fmla="*/ 10031 h 10052"/>
              <a:gd name="connsiteX1" fmla="*/ 45 w 12794"/>
              <a:gd name="connsiteY1" fmla="*/ 0 h 10052"/>
              <a:gd name="connsiteX2" fmla="*/ 12768 w 12794"/>
              <a:gd name="connsiteY2" fmla="*/ 4 h 10052"/>
              <a:gd name="connsiteX3" fmla="*/ 11419 w 12794"/>
              <a:gd name="connsiteY3" fmla="*/ 5238 h 10052"/>
              <a:gd name="connsiteX4" fmla="*/ 12794 w 12794"/>
              <a:gd name="connsiteY4" fmla="*/ 10052 h 10052"/>
              <a:gd name="connsiteX5" fmla="*/ 15 w 12794"/>
              <a:gd name="connsiteY5" fmla="*/ 10031 h 10052"/>
              <a:gd name="connsiteX0" fmla="*/ 15 w 12794"/>
              <a:gd name="connsiteY0" fmla="*/ 10031 h 10052"/>
              <a:gd name="connsiteX1" fmla="*/ 45 w 12794"/>
              <a:gd name="connsiteY1" fmla="*/ 0 h 10052"/>
              <a:gd name="connsiteX2" fmla="*/ 12768 w 12794"/>
              <a:gd name="connsiteY2" fmla="*/ 4 h 10052"/>
              <a:gd name="connsiteX3" fmla="*/ 11419 w 12794"/>
              <a:gd name="connsiteY3" fmla="*/ 5238 h 10052"/>
              <a:gd name="connsiteX4" fmla="*/ 12794 w 12794"/>
              <a:gd name="connsiteY4" fmla="*/ 10052 h 10052"/>
              <a:gd name="connsiteX5" fmla="*/ 15 w 12794"/>
              <a:gd name="connsiteY5" fmla="*/ 10031 h 10052"/>
              <a:gd name="connsiteX0" fmla="*/ 21 w 12800"/>
              <a:gd name="connsiteY0" fmla="*/ 10031 h 10052"/>
              <a:gd name="connsiteX1" fmla="*/ 0 w 12800"/>
              <a:gd name="connsiteY1" fmla="*/ 0 h 10052"/>
              <a:gd name="connsiteX2" fmla="*/ 12774 w 12800"/>
              <a:gd name="connsiteY2" fmla="*/ 4 h 10052"/>
              <a:gd name="connsiteX3" fmla="*/ 11425 w 12800"/>
              <a:gd name="connsiteY3" fmla="*/ 5238 h 10052"/>
              <a:gd name="connsiteX4" fmla="*/ 12800 w 12800"/>
              <a:gd name="connsiteY4" fmla="*/ 10052 h 10052"/>
              <a:gd name="connsiteX5" fmla="*/ 21 w 12800"/>
              <a:gd name="connsiteY5" fmla="*/ 10031 h 10052"/>
              <a:gd name="connsiteX0" fmla="*/ 21 w 12774"/>
              <a:gd name="connsiteY0" fmla="*/ 10031 h 10031"/>
              <a:gd name="connsiteX1" fmla="*/ 0 w 12774"/>
              <a:gd name="connsiteY1" fmla="*/ 0 h 10031"/>
              <a:gd name="connsiteX2" fmla="*/ 12774 w 12774"/>
              <a:gd name="connsiteY2" fmla="*/ 4 h 10031"/>
              <a:gd name="connsiteX3" fmla="*/ 11425 w 12774"/>
              <a:gd name="connsiteY3" fmla="*/ 5238 h 10031"/>
              <a:gd name="connsiteX4" fmla="*/ 12769 w 12774"/>
              <a:gd name="connsiteY4" fmla="*/ 10029 h 10031"/>
              <a:gd name="connsiteX5" fmla="*/ 21 w 12774"/>
              <a:gd name="connsiteY5" fmla="*/ 10031 h 10031"/>
              <a:gd name="connsiteX0" fmla="*/ 21 w 12774"/>
              <a:gd name="connsiteY0" fmla="*/ 10031 h 10031"/>
              <a:gd name="connsiteX1" fmla="*/ 0 w 12774"/>
              <a:gd name="connsiteY1" fmla="*/ 0 h 10031"/>
              <a:gd name="connsiteX2" fmla="*/ 12774 w 12774"/>
              <a:gd name="connsiteY2" fmla="*/ 4 h 10031"/>
              <a:gd name="connsiteX3" fmla="*/ 11425 w 12774"/>
              <a:gd name="connsiteY3" fmla="*/ 5238 h 10031"/>
              <a:gd name="connsiteX4" fmla="*/ 12769 w 12774"/>
              <a:gd name="connsiteY4" fmla="*/ 10029 h 10031"/>
              <a:gd name="connsiteX5" fmla="*/ 21 w 12774"/>
              <a:gd name="connsiteY5" fmla="*/ 10031 h 10031"/>
              <a:gd name="connsiteX0" fmla="*/ 21 w 12774"/>
              <a:gd name="connsiteY0" fmla="*/ 10031 h 10031"/>
              <a:gd name="connsiteX1" fmla="*/ 0 w 12774"/>
              <a:gd name="connsiteY1" fmla="*/ 0 h 10031"/>
              <a:gd name="connsiteX2" fmla="*/ 12774 w 12774"/>
              <a:gd name="connsiteY2" fmla="*/ 4 h 10031"/>
              <a:gd name="connsiteX3" fmla="*/ 11425 w 12774"/>
              <a:gd name="connsiteY3" fmla="*/ 5238 h 10031"/>
              <a:gd name="connsiteX4" fmla="*/ 12769 w 12774"/>
              <a:gd name="connsiteY4" fmla="*/ 10029 h 10031"/>
              <a:gd name="connsiteX5" fmla="*/ 21 w 12774"/>
              <a:gd name="connsiteY5" fmla="*/ 10031 h 10031"/>
              <a:gd name="connsiteX0" fmla="*/ 21 w 12774"/>
              <a:gd name="connsiteY0" fmla="*/ 10031 h 10031"/>
              <a:gd name="connsiteX1" fmla="*/ 0 w 12774"/>
              <a:gd name="connsiteY1" fmla="*/ 0 h 10031"/>
              <a:gd name="connsiteX2" fmla="*/ 12774 w 12774"/>
              <a:gd name="connsiteY2" fmla="*/ 4 h 10031"/>
              <a:gd name="connsiteX3" fmla="*/ 11488 w 12774"/>
              <a:gd name="connsiteY3" fmla="*/ 5238 h 10031"/>
              <a:gd name="connsiteX4" fmla="*/ 12769 w 12774"/>
              <a:gd name="connsiteY4" fmla="*/ 10029 h 10031"/>
              <a:gd name="connsiteX5" fmla="*/ 21 w 12774"/>
              <a:gd name="connsiteY5" fmla="*/ 10031 h 10031"/>
              <a:gd name="connsiteX0" fmla="*/ 21 w 12774"/>
              <a:gd name="connsiteY0" fmla="*/ 10031 h 10031"/>
              <a:gd name="connsiteX1" fmla="*/ 0 w 12774"/>
              <a:gd name="connsiteY1" fmla="*/ 0 h 10031"/>
              <a:gd name="connsiteX2" fmla="*/ 12774 w 12774"/>
              <a:gd name="connsiteY2" fmla="*/ 4 h 10031"/>
              <a:gd name="connsiteX3" fmla="*/ 11488 w 12774"/>
              <a:gd name="connsiteY3" fmla="*/ 5238 h 10031"/>
              <a:gd name="connsiteX4" fmla="*/ 12769 w 12774"/>
              <a:gd name="connsiteY4" fmla="*/ 10029 h 10031"/>
              <a:gd name="connsiteX5" fmla="*/ 21 w 12774"/>
              <a:gd name="connsiteY5" fmla="*/ 10031 h 10031"/>
              <a:gd name="connsiteX0" fmla="*/ 21 w 12774"/>
              <a:gd name="connsiteY0" fmla="*/ 10043 h 10043"/>
              <a:gd name="connsiteX1" fmla="*/ 0 w 12774"/>
              <a:gd name="connsiteY1" fmla="*/ 12 h 10043"/>
              <a:gd name="connsiteX2" fmla="*/ 12774 w 12774"/>
              <a:gd name="connsiteY2" fmla="*/ 0 h 10043"/>
              <a:gd name="connsiteX3" fmla="*/ 11488 w 12774"/>
              <a:gd name="connsiteY3" fmla="*/ 5250 h 10043"/>
              <a:gd name="connsiteX4" fmla="*/ 12769 w 12774"/>
              <a:gd name="connsiteY4" fmla="*/ 10041 h 10043"/>
              <a:gd name="connsiteX5" fmla="*/ 21 w 12774"/>
              <a:gd name="connsiteY5" fmla="*/ 10043 h 10043"/>
              <a:gd name="connsiteX0" fmla="*/ 21 w 12774"/>
              <a:gd name="connsiteY0" fmla="*/ 10043 h 10043"/>
              <a:gd name="connsiteX1" fmla="*/ 0 w 12774"/>
              <a:gd name="connsiteY1" fmla="*/ 12 h 10043"/>
              <a:gd name="connsiteX2" fmla="*/ 12774 w 12774"/>
              <a:gd name="connsiteY2" fmla="*/ 0 h 10043"/>
              <a:gd name="connsiteX3" fmla="*/ 11488 w 12774"/>
              <a:gd name="connsiteY3" fmla="*/ 5250 h 10043"/>
              <a:gd name="connsiteX4" fmla="*/ 12769 w 12774"/>
              <a:gd name="connsiteY4" fmla="*/ 10041 h 10043"/>
              <a:gd name="connsiteX5" fmla="*/ 21 w 12774"/>
              <a:gd name="connsiteY5" fmla="*/ 10043 h 10043"/>
              <a:gd name="connsiteX0" fmla="*/ 21 w 12774"/>
              <a:gd name="connsiteY0" fmla="*/ 10043 h 10043"/>
              <a:gd name="connsiteX1" fmla="*/ 0 w 12774"/>
              <a:gd name="connsiteY1" fmla="*/ 12 h 10043"/>
              <a:gd name="connsiteX2" fmla="*/ 12774 w 12774"/>
              <a:gd name="connsiteY2" fmla="*/ 0 h 10043"/>
              <a:gd name="connsiteX3" fmla="*/ 11488 w 12774"/>
              <a:gd name="connsiteY3" fmla="*/ 5250 h 10043"/>
              <a:gd name="connsiteX4" fmla="*/ 12769 w 12774"/>
              <a:gd name="connsiteY4" fmla="*/ 10041 h 10043"/>
              <a:gd name="connsiteX5" fmla="*/ 21 w 12774"/>
              <a:gd name="connsiteY5" fmla="*/ 10043 h 10043"/>
              <a:gd name="connsiteX0" fmla="*/ 21 w 12769"/>
              <a:gd name="connsiteY0" fmla="*/ 10032 h 10032"/>
              <a:gd name="connsiteX1" fmla="*/ 0 w 12769"/>
              <a:gd name="connsiteY1" fmla="*/ 1 h 10032"/>
              <a:gd name="connsiteX2" fmla="*/ 10880 w 12769"/>
              <a:gd name="connsiteY2" fmla="*/ 2 h 10032"/>
              <a:gd name="connsiteX3" fmla="*/ 11488 w 12769"/>
              <a:gd name="connsiteY3" fmla="*/ 5239 h 10032"/>
              <a:gd name="connsiteX4" fmla="*/ 12769 w 12769"/>
              <a:gd name="connsiteY4" fmla="*/ 10030 h 10032"/>
              <a:gd name="connsiteX5" fmla="*/ 21 w 12769"/>
              <a:gd name="connsiteY5" fmla="*/ 10032 h 10032"/>
              <a:gd name="connsiteX0" fmla="*/ 21 w 12769"/>
              <a:gd name="connsiteY0" fmla="*/ 10032 h 10032"/>
              <a:gd name="connsiteX1" fmla="*/ 0 w 12769"/>
              <a:gd name="connsiteY1" fmla="*/ 1 h 10032"/>
              <a:gd name="connsiteX2" fmla="*/ 10880 w 12769"/>
              <a:gd name="connsiteY2" fmla="*/ 2 h 10032"/>
              <a:gd name="connsiteX3" fmla="*/ 12589 w 12769"/>
              <a:gd name="connsiteY3" fmla="*/ 4908 h 10032"/>
              <a:gd name="connsiteX4" fmla="*/ 12769 w 12769"/>
              <a:gd name="connsiteY4" fmla="*/ 10030 h 10032"/>
              <a:gd name="connsiteX5" fmla="*/ 21 w 12769"/>
              <a:gd name="connsiteY5" fmla="*/ 10032 h 10032"/>
              <a:gd name="connsiteX0" fmla="*/ 21 w 12769"/>
              <a:gd name="connsiteY0" fmla="*/ 10032 h 10032"/>
              <a:gd name="connsiteX1" fmla="*/ 0 w 12769"/>
              <a:gd name="connsiteY1" fmla="*/ 1 h 10032"/>
              <a:gd name="connsiteX2" fmla="*/ 10880 w 12769"/>
              <a:gd name="connsiteY2" fmla="*/ 2 h 10032"/>
              <a:gd name="connsiteX3" fmla="*/ 12589 w 12769"/>
              <a:gd name="connsiteY3" fmla="*/ 4908 h 10032"/>
              <a:gd name="connsiteX4" fmla="*/ 12769 w 12769"/>
              <a:gd name="connsiteY4" fmla="*/ 10030 h 10032"/>
              <a:gd name="connsiteX5" fmla="*/ 21 w 12769"/>
              <a:gd name="connsiteY5" fmla="*/ 10032 h 10032"/>
              <a:gd name="connsiteX0" fmla="*/ 21 w 12769"/>
              <a:gd name="connsiteY0" fmla="*/ 10032 h 10032"/>
              <a:gd name="connsiteX1" fmla="*/ 0 w 12769"/>
              <a:gd name="connsiteY1" fmla="*/ 1 h 10032"/>
              <a:gd name="connsiteX2" fmla="*/ 10880 w 12769"/>
              <a:gd name="connsiteY2" fmla="*/ 2 h 10032"/>
              <a:gd name="connsiteX3" fmla="*/ 12589 w 12769"/>
              <a:gd name="connsiteY3" fmla="*/ 4908 h 10032"/>
              <a:gd name="connsiteX4" fmla="*/ 12769 w 12769"/>
              <a:gd name="connsiteY4" fmla="*/ 10030 h 10032"/>
              <a:gd name="connsiteX5" fmla="*/ 21 w 12769"/>
              <a:gd name="connsiteY5" fmla="*/ 10032 h 10032"/>
              <a:gd name="connsiteX0" fmla="*/ 21 w 12769"/>
              <a:gd name="connsiteY0" fmla="*/ 10032 h 10032"/>
              <a:gd name="connsiteX1" fmla="*/ 0 w 12769"/>
              <a:gd name="connsiteY1" fmla="*/ 1 h 10032"/>
              <a:gd name="connsiteX2" fmla="*/ 10880 w 12769"/>
              <a:gd name="connsiteY2" fmla="*/ 2 h 10032"/>
              <a:gd name="connsiteX3" fmla="*/ 12589 w 12769"/>
              <a:gd name="connsiteY3" fmla="*/ 4908 h 10032"/>
              <a:gd name="connsiteX4" fmla="*/ 12769 w 12769"/>
              <a:gd name="connsiteY4" fmla="*/ 10030 h 10032"/>
              <a:gd name="connsiteX5" fmla="*/ 21 w 12769"/>
              <a:gd name="connsiteY5" fmla="*/ 10032 h 10032"/>
              <a:gd name="connsiteX0" fmla="*/ 21 w 12618"/>
              <a:gd name="connsiteY0" fmla="*/ 10032 h 10032"/>
              <a:gd name="connsiteX1" fmla="*/ 0 w 12618"/>
              <a:gd name="connsiteY1" fmla="*/ 1 h 10032"/>
              <a:gd name="connsiteX2" fmla="*/ 10880 w 12618"/>
              <a:gd name="connsiteY2" fmla="*/ 2 h 10032"/>
              <a:gd name="connsiteX3" fmla="*/ 12589 w 12618"/>
              <a:gd name="connsiteY3" fmla="*/ 4908 h 10032"/>
              <a:gd name="connsiteX4" fmla="*/ 10977 w 12618"/>
              <a:gd name="connsiteY4" fmla="*/ 10030 h 10032"/>
              <a:gd name="connsiteX5" fmla="*/ 21 w 12618"/>
              <a:gd name="connsiteY5" fmla="*/ 10032 h 10032"/>
              <a:gd name="connsiteX0" fmla="*/ 21 w 12589"/>
              <a:gd name="connsiteY0" fmla="*/ 10032 h 10032"/>
              <a:gd name="connsiteX1" fmla="*/ 0 w 12589"/>
              <a:gd name="connsiteY1" fmla="*/ 1 h 10032"/>
              <a:gd name="connsiteX2" fmla="*/ 10880 w 12589"/>
              <a:gd name="connsiteY2" fmla="*/ 2 h 10032"/>
              <a:gd name="connsiteX3" fmla="*/ 12589 w 12589"/>
              <a:gd name="connsiteY3" fmla="*/ 4908 h 10032"/>
              <a:gd name="connsiteX4" fmla="*/ 10977 w 12589"/>
              <a:gd name="connsiteY4" fmla="*/ 10030 h 10032"/>
              <a:gd name="connsiteX5" fmla="*/ 21 w 12589"/>
              <a:gd name="connsiteY5" fmla="*/ 10032 h 10032"/>
              <a:gd name="connsiteX0" fmla="*/ 21 w 12589"/>
              <a:gd name="connsiteY0" fmla="*/ 10032 h 10032"/>
              <a:gd name="connsiteX1" fmla="*/ 0 w 12589"/>
              <a:gd name="connsiteY1" fmla="*/ 1 h 10032"/>
              <a:gd name="connsiteX2" fmla="*/ 10880 w 12589"/>
              <a:gd name="connsiteY2" fmla="*/ 2 h 10032"/>
              <a:gd name="connsiteX3" fmla="*/ 12589 w 12589"/>
              <a:gd name="connsiteY3" fmla="*/ 4908 h 10032"/>
              <a:gd name="connsiteX4" fmla="*/ 10926 w 12589"/>
              <a:gd name="connsiteY4" fmla="*/ 10030 h 10032"/>
              <a:gd name="connsiteX5" fmla="*/ 21 w 12589"/>
              <a:gd name="connsiteY5" fmla="*/ 10032 h 10032"/>
              <a:gd name="connsiteX0" fmla="*/ 21 w 12589"/>
              <a:gd name="connsiteY0" fmla="*/ 10032 h 10032"/>
              <a:gd name="connsiteX1" fmla="*/ 0 w 12589"/>
              <a:gd name="connsiteY1" fmla="*/ 1 h 10032"/>
              <a:gd name="connsiteX2" fmla="*/ 10880 w 12589"/>
              <a:gd name="connsiteY2" fmla="*/ 2 h 10032"/>
              <a:gd name="connsiteX3" fmla="*/ 12589 w 12589"/>
              <a:gd name="connsiteY3" fmla="*/ 4908 h 10032"/>
              <a:gd name="connsiteX4" fmla="*/ 10926 w 12589"/>
              <a:gd name="connsiteY4" fmla="*/ 10030 h 10032"/>
              <a:gd name="connsiteX5" fmla="*/ 21 w 12589"/>
              <a:gd name="connsiteY5" fmla="*/ 10032 h 10032"/>
              <a:gd name="connsiteX0" fmla="*/ 21 w 12589"/>
              <a:gd name="connsiteY0" fmla="*/ 10045 h 10045"/>
              <a:gd name="connsiteX1" fmla="*/ 0 w 12589"/>
              <a:gd name="connsiteY1" fmla="*/ 1 h 10045"/>
              <a:gd name="connsiteX2" fmla="*/ 10880 w 12589"/>
              <a:gd name="connsiteY2" fmla="*/ 2 h 10045"/>
              <a:gd name="connsiteX3" fmla="*/ 12589 w 12589"/>
              <a:gd name="connsiteY3" fmla="*/ 4908 h 10045"/>
              <a:gd name="connsiteX4" fmla="*/ 10926 w 12589"/>
              <a:gd name="connsiteY4" fmla="*/ 10030 h 10045"/>
              <a:gd name="connsiteX5" fmla="*/ 21 w 12589"/>
              <a:gd name="connsiteY5" fmla="*/ 10045 h 10045"/>
              <a:gd name="connsiteX0" fmla="*/ 21 w 12589"/>
              <a:gd name="connsiteY0" fmla="*/ 10045 h 10045"/>
              <a:gd name="connsiteX1" fmla="*/ 0 w 12589"/>
              <a:gd name="connsiteY1" fmla="*/ 1 h 10045"/>
              <a:gd name="connsiteX2" fmla="*/ 11723 w 12589"/>
              <a:gd name="connsiteY2" fmla="*/ 2 h 10045"/>
              <a:gd name="connsiteX3" fmla="*/ 12589 w 12589"/>
              <a:gd name="connsiteY3" fmla="*/ 4908 h 10045"/>
              <a:gd name="connsiteX4" fmla="*/ 10926 w 12589"/>
              <a:gd name="connsiteY4" fmla="*/ 10030 h 10045"/>
              <a:gd name="connsiteX5" fmla="*/ 21 w 12589"/>
              <a:gd name="connsiteY5" fmla="*/ 10045 h 10045"/>
              <a:gd name="connsiteX0" fmla="*/ 21 w 13029"/>
              <a:gd name="connsiteY0" fmla="*/ 10045 h 10045"/>
              <a:gd name="connsiteX1" fmla="*/ 0 w 13029"/>
              <a:gd name="connsiteY1" fmla="*/ 1 h 10045"/>
              <a:gd name="connsiteX2" fmla="*/ 11723 w 13029"/>
              <a:gd name="connsiteY2" fmla="*/ 2 h 10045"/>
              <a:gd name="connsiteX3" fmla="*/ 13029 w 13029"/>
              <a:gd name="connsiteY3" fmla="*/ 4932 h 10045"/>
              <a:gd name="connsiteX4" fmla="*/ 10926 w 13029"/>
              <a:gd name="connsiteY4" fmla="*/ 10030 h 10045"/>
              <a:gd name="connsiteX5" fmla="*/ 21 w 13029"/>
              <a:gd name="connsiteY5" fmla="*/ 10045 h 10045"/>
              <a:gd name="connsiteX0" fmla="*/ 21 w 13029"/>
              <a:gd name="connsiteY0" fmla="*/ 10045 h 10045"/>
              <a:gd name="connsiteX1" fmla="*/ 0 w 13029"/>
              <a:gd name="connsiteY1" fmla="*/ 1 h 10045"/>
              <a:gd name="connsiteX2" fmla="*/ 11723 w 13029"/>
              <a:gd name="connsiteY2" fmla="*/ 2 h 10045"/>
              <a:gd name="connsiteX3" fmla="*/ 13029 w 13029"/>
              <a:gd name="connsiteY3" fmla="*/ 4932 h 10045"/>
              <a:gd name="connsiteX4" fmla="*/ 10926 w 13029"/>
              <a:gd name="connsiteY4" fmla="*/ 10030 h 10045"/>
              <a:gd name="connsiteX5" fmla="*/ 21 w 13029"/>
              <a:gd name="connsiteY5" fmla="*/ 10045 h 10045"/>
              <a:gd name="connsiteX0" fmla="*/ 21 w 13029"/>
              <a:gd name="connsiteY0" fmla="*/ 10067 h 10067"/>
              <a:gd name="connsiteX1" fmla="*/ 0 w 13029"/>
              <a:gd name="connsiteY1" fmla="*/ 23 h 10067"/>
              <a:gd name="connsiteX2" fmla="*/ 11686 w 13029"/>
              <a:gd name="connsiteY2" fmla="*/ 0 h 10067"/>
              <a:gd name="connsiteX3" fmla="*/ 13029 w 13029"/>
              <a:gd name="connsiteY3" fmla="*/ 4954 h 10067"/>
              <a:gd name="connsiteX4" fmla="*/ 10926 w 13029"/>
              <a:gd name="connsiteY4" fmla="*/ 10052 h 10067"/>
              <a:gd name="connsiteX5" fmla="*/ 21 w 13029"/>
              <a:gd name="connsiteY5" fmla="*/ 10067 h 10067"/>
              <a:gd name="connsiteX0" fmla="*/ 21 w 13029"/>
              <a:gd name="connsiteY0" fmla="*/ 10067 h 10067"/>
              <a:gd name="connsiteX1" fmla="*/ 0 w 13029"/>
              <a:gd name="connsiteY1" fmla="*/ 23 h 10067"/>
              <a:gd name="connsiteX2" fmla="*/ 11686 w 13029"/>
              <a:gd name="connsiteY2" fmla="*/ 0 h 10067"/>
              <a:gd name="connsiteX3" fmla="*/ 13029 w 13029"/>
              <a:gd name="connsiteY3" fmla="*/ 4954 h 10067"/>
              <a:gd name="connsiteX4" fmla="*/ 10926 w 13029"/>
              <a:gd name="connsiteY4" fmla="*/ 10052 h 10067"/>
              <a:gd name="connsiteX5" fmla="*/ 21 w 13029"/>
              <a:gd name="connsiteY5" fmla="*/ 10067 h 10067"/>
              <a:gd name="connsiteX0" fmla="*/ 21 w 13029"/>
              <a:gd name="connsiteY0" fmla="*/ 10048 h 10048"/>
              <a:gd name="connsiteX1" fmla="*/ 0 w 13029"/>
              <a:gd name="connsiteY1" fmla="*/ 4 h 10048"/>
              <a:gd name="connsiteX2" fmla="*/ 11672 w 13029"/>
              <a:gd name="connsiteY2" fmla="*/ 0 h 10048"/>
              <a:gd name="connsiteX3" fmla="*/ 13029 w 13029"/>
              <a:gd name="connsiteY3" fmla="*/ 4935 h 10048"/>
              <a:gd name="connsiteX4" fmla="*/ 10926 w 13029"/>
              <a:gd name="connsiteY4" fmla="*/ 10033 h 10048"/>
              <a:gd name="connsiteX5" fmla="*/ 21 w 13029"/>
              <a:gd name="connsiteY5" fmla="*/ 10048 h 10048"/>
              <a:gd name="connsiteX0" fmla="*/ 21 w 13029"/>
              <a:gd name="connsiteY0" fmla="*/ 10048 h 10048"/>
              <a:gd name="connsiteX1" fmla="*/ 0 w 13029"/>
              <a:gd name="connsiteY1" fmla="*/ 4 h 10048"/>
              <a:gd name="connsiteX2" fmla="*/ 11672 w 13029"/>
              <a:gd name="connsiteY2" fmla="*/ 0 h 10048"/>
              <a:gd name="connsiteX3" fmla="*/ 13029 w 13029"/>
              <a:gd name="connsiteY3" fmla="*/ 4935 h 10048"/>
              <a:gd name="connsiteX4" fmla="*/ 10926 w 13029"/>
              <a:gd name="connsiteY4" fmla="*/ 10033 h 10048"/>
              <a:gd name="connsiteX5" fmla="*/ 21 w 13029"/>
              <a:gd name="connsiteY5" fmla="*/ 10048 h 10048"/>
              <a:gd name="connsiteX0" fmla="*/ 21 w 13029"/>
              <a:gd name="connsiteY0" fmla="*/ 10048 h 10048"/>
              <a:gd name="connsiteX1" fmla="*/ 0 w 13029"/>
              <a:gd name="connsiteY1" fmla="*/ 4 h 10048"/>
              <a:gd name="connsiteX2" fmla="*/ 11714 w 13029"/>
              <a:gd name="connsiteY2" fmla="*/ 0 h 10048"/>
              <a:gd name="connsiteX3" fmla="*/ 13029 w 13029"/>
              <a:gd name="connsiteY3" fmla="*/ 4935 h 10048"/>
              <a:gd name="connsiteX4" fmla="*/ 10926 w 13029"/>
              <a:gd name="connsiteY4" fmla="*/ 10033 h 10048"/>
              <a:gd name="connsiteX5" fmla="*/ 21 w 13029"/>
              <a:gd name="connsiteY5" fmla="*/ 10048 h 10048"/>
              <a:gd name="connsiteX0" fmla="*/ 21 w 13029"/>
              <a:gd name="connsiteY0" fmla="*/ 10048 h 10048"/>
              <a:gd name="connsiteX1" fmla="*/ 0 w 13029"/>
              <a:gd name="connsiteY1" fmla="*/ 4 h 10048"/>
              <a:gd name="connsiteX2" fmla="*/ 11714 w 13029"/>
              <a:gd name="connsiteY2" fmla="*/ 0 h 10048"/>
              <a:gd name="connsiteX3" fmla="*/ 13029 w 13029"/>
              <a:gd name="connsiteY3" fmla="*/ 4935 h 10048"/>
              <a:gd name="connsiteX4" fmla="*/ 11710 w 13029"/>
              <a:gd name="connsiteY4" fmla="*/ 10033 h 10048"/>
              <a:gd name="connsiteX5" fmla="*/ 21 w 13029"/>
              <a:gd name="connsiteY5" fmla="*/ 10048 h 10048"/>
              <a:gd name="connsiteX0" fmla="*/ 21 w 13029"/>
              <a:gd name="connsiteY0" fmla="*/ 10045 h 10045"/>
              <a:gd name="connsiteX1" fmla="*/ 0 w 13029"/>
              <a:gd name="connsiteY1" fmla="*/ 1 h 10045"/>
              <a:gd name="connsiteX2" fmla="*/ 11742 w 13029"/>
              <a:gd name="connsiteY2" fmla="*/ 6 h 10045"/>
              <a:gd name="connsiteX3" fmla="*/ 13029 w 13029"/>
              <a:gd name="connsiteY3" fmla="*/ 4932 h 10045"/>
              <a:gd name="connsiteX4" fmla="*/ 11710 w 13029"/>
              <a:gd name="connsiteY4" fmla="*/ 10030 h 10045"/>
              <a:gd name="connsiteX5" fmla="*/ 21 w 13029"/>
              <a:gd name="connsiteY5" fmla="*/ 10045 h 10045"/>
              <a:gd name="connsiteX0" fmla="*/ 21 w 13029"/>
              <a:gd name="connsiteY0" fmla="*/ 10045 h 10045"/>
              <a:gd name="connsiteX1" fmla="*/ 0 w 13029"/>
              <a:gd name="connsiteY1" fmla="*/ 1 h 10045"/>
              <a:gd name="connsiteX2" fmla="*/ 11728 w 13029"/>
              <a:gd name="connsiteY2" fmla="*/ 6 h 10045"/>
              <a:gd name="connsiteX3" fmla="*/ 13029 w 13029"/>
              <a:gd name="connsiteY3" fmla="*/ 4932 h 10045"/>
              <a:gd name="connsiteX4" fmla="*/ 11710 w 13029"/>
              <a:gd name="connsiteY4" fmla="*/ 10030 h 10045"/>
              <a:gd name="connsiteX5" fmla="*/ 21 w 13029"/>
              <a:gd name="connsiteY5" fmla="*/ 10045 h 10045"/>
              <a:gd name="connsiteX0" fmla="*/ 21 w 13029"/>
              <a:gd name="connsiteY0" fmla="*/ 10045 h 10045"/>
              <a:gd name="connsiteX1" fmla="*/ 0 w 13029"/>
              <a:gd name="connsiteY1" fmla="*/ 1 h 10045"/>
              <a:gd name="connsiteX2" fmla="*/ 11714 w 13029"/>
              <a:gd name="connsiteY2" fmla="*/ 6 h 10045"/>
              <a:gd name="connsiteX3" fmla="*/ 13029 w 13029"/>
              <a:gd name="connsiteY3" fmla="*/ 4932 h 10045"/>
              <a:gd name="connsiteX4" fmla="*/ 11710 w 13029"/>
              <a:gd name="connsiteY4" fmla="*/ 10030 h 10045"/>
              <a:gd name="connsiteX5" fmla="*/ 21 w 13029"/>
              <a:gd name="connsiteY5" fmla="*/ 10045 h 1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29" h="10045">
                <a:moveTo>
                  <a:pt x="21" y="10045"/>
                </a:moveTo>
                <a:cubicBezTo>
                  <a:pt x="-40" y="5077"/>
                  <a:pt x="55" y="3359"/>
                  <a:pt x="0" y="1"/>
                </a:cubicBezTo>
                <a:cubicBezTo>
                  <a:pt x="31" y="-5"/>
                  <a:pt x="11675" y="28"/>
                  <a:pt x="11714" y="6"/>
                </a:cubicBezTo>
                <a:cubicBezTo>
                  <a:pt x="12438" y="2759"/>
                  <a:pt x="12642" y="3589"/>
                  <a:pt x="13029" y="4932"/>
                </a:cubicBezTo>
                <a:cubicBezTo>
                  <a:pt x="12240" y="7674"/>
                  <a:pt x="12133" y="8206"/>
                  <a:pt x="11710" y="10030"/>
                </a:cubicBezTo>
                <a:cubicBezTo>
                  <a:pt x="11670" y="9994"/>
                  <a:pt x="21" y="10052"/>
                  <a:pt x="21" y="10045"/>
                </a:cubicBezTo>
                <a:close/>
              </a:path>
            </a:pathLst>
          </a:custGeom>
        </p:spPr>
        <p:txBody>
          <a:bodyPr anchor="ctr"/>
          <a:lstStyle>
            <a:lvl1pPr algn="l">
              <a:defRPr>
                <a:highlight>
                  <a:srgbClr val="FFFF00"/>
                </a:highlight>
              </a:defRPr>
            </a:lvl1pPr>
          </a:lstStyle>
          <a:p>
            <a:r>
              <a:rPr lang="es-ES" dirty="0"/>
              <a:t>IMAGEN AQUI</a:t>
            </a:r>
            <a:endParaRPr lang="es-MX" dirty="0"/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id="{0190A728-BFA0-4C28-84CC-0CA043DCB9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8" y="901337"/>
            <a:ext cx="4551681" cy="535577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rgbClr val="264396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Título</a:t>
            </a:r>
            <a:endParaRPr lang="es-MX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4A232081-E895-4631-B3A0-925FB74BC9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7" y="1447882"/>
            <a:ext cx="4551681" cy="535577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rgbClr val="0085C0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Subtítulo</a:t>
            </a:r>
            <a:endParaRPr lang="es-MX" dirty="0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358555C3-B1AD-4DBC-BCF2-7A7E93BB31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1" y="2177143"/>
            <a:ext cx="5651500" cy="433795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14129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5ABE7C-F6D0-428D-A343-76FF465191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" y="686"/>
            <a:ext cx="12175544" cy="685662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361AE9-ECDA-4890-B334-0652FF490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880" y="4894217"/>
            <a:ext cx="11437120" cy="166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ACBE38DA-969A-40FB-85A2-A9DA14D357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347" y="1047404"/>
            <a:ext cx="11437120" cy="3699222"/>
          </a:xfrm>
        </p:spPr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08EE9E-7E96-6F9C-AD9E-A655988425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650" y="223838"/>
            <a:ext cx="5353050" cy="466725"/>
          </a:xfrm>
          <a:noFill/>
        </p:spPr>
        <p:txBody>
          <a:bodyPr/>
          <a:lstStyle>
            <a:lvl1pPr marL="0" indent="0">
              <a:buNone/>
              <a:defRPr b="1">
                <a:solidFill>
                  <a:srgbClr val="264396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s-ES" dirty="0"/>
              <a:t>TÍTULO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9395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5ABE7C-F6D0-428D-A343-76FF465191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" y="686"/>
            <a:ext cx="12175544" cy="685662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361AE9-ECDA-4890-B334-0652FF490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880" y="1443646"/>
            <a:ext cx="11437120" cy="4702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ADD8C4B8-0A0F-4479-9E6D-5631B8B0DC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881" y="964046"/>
            <a:ext cx="9506719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2400" b="1">
                <a:solidFill>
                  <a:srgbClr val="264396"/>
                </a:solidFill>
                <a:latin typeface="Calibri "/>
              </a:defRPr>
            </a:lvl1pPr>
          </a:lstStyle>
          <a:p>
            <a:pPr lvl="0"/>
            <a:r>
              <a:rPr lang="es-ES" dirty="0"/>
              <a:t>TÍTULO</a:t>
            </a:r>
            <a:endParaRPr lang="es-MX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9992EC0-E29F-4A75-A5F9-164108C40C2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3881" y="2036693"/>
            <a:ext cx="11491383" cy="4552950"/>
          </a:xfrm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22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89A0FE6-C5C0-4852-82CE-B6A63341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5" y="0"/>
            <a:ext cx="12176150" cy="6858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5455DE5-9687-469B-BB8B-243610861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880" y="757647"/>
            <a:ext cx="11437120" cy="510322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FCA89A08-B397-4768-B104-9B752541C6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880" y="158503"/>
            <a:ext cx="11437120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2400" b="1">
                <a:solidFill>
                  <a:srgbClr val="264396"/>
                </a:solidFill>
                <a:latin typeface="Calibri "/>
              </a:defRPr>
            </a:lvl1pPr>
          </a:lstStyle>
          <a:p>
            <a:pPr lvl="0"/>
            <a:r>
              <a:rPr lang="es-ES" dirty="0"/>
              <a:t>TÍTULO</a:t>
            </a:r>
            <a:endParaRPr lang="es-MX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0C03D35-5E5C-8F09-36B0-E3BBC24CB238}"/>
              </a:ext>
            </a:extLst>
          </p:cNvPr>
          <p:cNvCxnSpPr/>
          <p:nvPr userDrawn="1"/>
        </p:nvCxnSpPr>
        <p:spPr>
          <a:xfrm>
            <a:off x="373880" y="640080"/>
            <a:ext cx="114371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815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63D-E972-45BF-A693-820FC9EC888F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4895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63D-E972-45BF-A693-820FC9EC888F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9968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63D-E972-45BF-A693-820FC9EC888F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3547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63D-E972-45BF-A693-820FC9EC888F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3291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63D-E972-45BF-A693-820FC9EC888F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773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63D-E972-45BF-A693-820FC9EC888F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607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63D-E972-45BF-A693-820FC9EC888F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207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63D-E972-45BF-A693-820FC9EC888F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540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5B63D-E972-45BF-A693-820FC9EC888F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51993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9279C-6682-411A-830A-536328EDB8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Sistema de Administración para la optimización de inventarios en Ópticas con Implementación de Seguridad Basada en la ISO 27001 e ISO 27002</a:t>
            </a:r>
            <a:br>
              <a:rPr lang="es-ES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</a:br>
            <a:br>
              <a:rPr lang="es-ES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</a:br>
            <a:r>
              <a:rPr lang="es-ES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Daniel Santiago Soto Villamil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8318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ACB623D-8BFE-7312-B91C-86002807B7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2699"/>
            <a:ext cx="12192000" cy="648000"/>
          </a:xfrm>
          <a:prstGeom prst="rect">
            <a:avLst/>
          </a:prstGeom>
          <a:solidFill>
            <a:srgbClr val="18419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580730-72FC-47DD-8D86-2ECB6BDBE7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3880" y="111789"/>
            <a:ext cx="1988320" cy="365125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Marco Teórico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1AA9B61-91E9-BD75-ED71-D77DBB5659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759789"/>
            <a:ext cx="12204606" cy="5103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6796871-E148-BC11-8CFD-AE62095104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0" y="6180679"/>
            <a:ext cx="12192000" cy="677321"/>
          </a:xfrm>
          <a:prstGeom prst="rect">
            <a:avLst/>
          </a:prstGeom>
          <a:solidFill>
            <a:srgbClr val="1841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B690F126-F1D0-EBC3-DDFC-918ABB8DD62B}"/>
              </a:ext>
            </a:extLst>
          </p:cNvPr>
          <p:cNvSpPr txBox="1">
            <a:spLocks/>
          </p:cNvSpPr>
          <p:nvPr/>
        </p:nvSpPr>
        <p:spPr>
          <a:xfrm>
            <a:off x="10321618" y="6186790"/>
            <a:ext cx="1743381" cy="6773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264396"/>
                </a:solidFill>
                <a:latin typeface="Calibri 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800" dirty="0">
                <a:solidFill>
                  <a:schemeClr val="bg1"/>
                </a:solidFill>
              </a:rPr>
              <a:t>UPDS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D6EABD2-B13A-7929-9272-CEE904EEB305}"/>
              </a:ext>
            </a:extLst>
          </p:cNvPr>
          <p:cNvSpPr/>
          <p:nvPr/>
        </p:nvSpPr>
        <p:spPr>
          <a:xfrm>
            <a:off x="3045639" y="1002945"/>
            <a:ext cx="6100722" cy="676964"/>
          </a:xfrm>
          <a:prstGeom prst="roundRect">
            <a:avLst/>
          </a:prstGeom>
          <a:solidFill>
            <a:srgbClr val="1841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Arial Black" panose="020B0A04020102020204" pitchFamily="34" charset="0"/>
              </a:rPr>
              <a:t>IMPLEMENTACIÓN DE SEGURIDAD BASADA </a:t>
            </a:r>
          </a:p>
          <a:p>
            <a:pPr algn="ctr"/>
            <a:r>
              <a:rPr lang="es-MX" dirty="0">
                <a:solidFill>
                  <a:schemeClr val="bg1"/>
                </a:solidFill>
                <a:latin typeface="Arial Black" panose="020B0A04020102020204" pitchFamily="34" charset="0"/>
              </a:rPr>
              <a:t>EN ISO 27001 E ISO 27002</a:t>
            </a:r>
            <a:endParaRPr lang="es-BO" dirty="0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591440B-CEDF-73DC-92ED-CA3EF28F5A27}"/>
              </a:ext>
            </a:extLst>
          </p:cNvPr>
          <p:cNvGrpSpPr/>
          <p:nvPr/>
        </p:nvGrpSpPr>
        <p:grpSpPr>
          <a:xfrm>
            <a:off x="-3080185" y="1997577"/>
            <a:ext cx="2603886" cy="4294399"/>
            <a:chOff x="-3073593" y="2102849"/>
            <a:chExt cx="2603886" cy="4294399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CD78D357-DDD9-FF05-FEBD-27DD4543F5EB}"/>
                </a:ext>
              </a:extLst>
            </p:cNvPr>
            <p:cNvGrpSpPr/>
            <p:nvPr/>
          </p:nvGrpSpPr>
          <p:grpSpPr>
            <a:xfrm>
              <a:off x="-3073593" y="2102849"/>
              <a:ext cx="2603886" cy="3432760"/>
              <a:chOff x="1368040" y="2340974"/>
              <a:chExt cx="2603886" cy="3432760"/>
            </a:xfrm>
          </p:grpSpPr>
          <p:sp>
            <p:nvSpPr>
              <p:cNvPr id="19" name="Rectángulo: esquinas redondeadas 18">
                <a:extLst>
                  <a:ext uri="{FF2B5EF4-FFF2-40B4-BE49-F238E27FC236}">
                    <a16:creationId xmlns:a16="http://schemas.microsoft.com/office/drawing/2014/main" id="{A2647F4E-973A-32A1-CF98-A5EACC6E5F53}"/>
                  </a:ext>
                </a:extLst>
              </p:cNvPr>
              <p:cNvSpPr/>
              <p:nvPr/>
            </p:nvSpPr>
            <p:spPr>
              <a:xfrm>
                <a:off x="1368040" y="2340974"/>
                <a:ext cx="2603886" cy="3432760"/>
              </a:xfrm>
              <a:prstGeom prst="roundRect">
                <a:avLst/>
              </a:prstGeom>
              <a:noFill/>
              <a:ln w="76200">
                <a:solidFill>
                  <a:srgbClr val="26439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BO" dirty="0"/>
              </a:p>
            </p:txBody>
          </p:sp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46F72859-3D12-EE0E-558A-B33358383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8965"/>
              <a:stretch/>
            </p:blipFill>
            <p:spPr>
              <a:xfrm>
                <a:off x="1834314" y="2391857"/>
                <a:ext cx="1671337" cy="3330994"/>
              </a:xfrm>
              <a:prstGeom prst="rect">
                <a:avLst/>
              </a:prstGeom>
            </p:spPr>
          </p:pic>
        </p:grpSp>
        <p:sp>
          <p:nvSpPr>
            <p:cNvPr id="22" name="Marcador de texto 2">
              <a:extLst>
                <a:ext uri="{FF2B5EF4-FFF2-40B4-BE49-F238E27FC236}">
                  <a16:creationId xmlns:a16="http://schemas.microsoft.com/office/drawing/2014/main" id="{31A2A716-241B-9CD7-15B2-B1C5A5B774AE}"/>
                </a:ext>
              </a:extLst>
            </p:cNvPr>
            <p:cNvSpPr txBox="1">
              <a:spLocks/>
            </p:cNvSpPr>
            <p:nvPr/>
          </p:nvSpPr>
          <p:spPr>
            <a:xfrm>
              <a:off x="-2838451" y="5863011"/>
              <a:ext cx="2133600" cy="53423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rgbClr val="264396"/>
                  </a:solidFill>
                  <a:latin typeface="Calibri 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MX" sz="3600" dirty="0"/>
                <a:t>ISO 27001</a:t>
              </a: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77A5D19A-9235-7CB1-E081-3BFFE04630A3}"/>
              </a:ext>
            </a:extLst>
          </p:cNvPr>
          <p:cNvGrpSpPr/>
          <p:nvPr/>
        </p:nvGrpSpPr>
        <p:grpSpPr>
          <a:xfrm>
            <a:off x="12916049" y="1964920"/>
            <a:ext cx="2603886" cy="4294399"/>
            <a:chOff x="12909457" y="1994565"/>
            <a:chExt cx="2603886" cy="4294399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5365B3DF-9010-A96A-8E96-5E235047D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7877"/>
            <a:stretch/>
          </p:blipFill>
          <p:spPr>
            <a:xfrm>
              <a:off x="13345134" y="2045447"/>
              <a:ext cx="1732532" cy="3381877"/>
            </a:xfrm>
            <a:prstGeom prst="rect">
              <a:avLst/>
            </a:prstGeom>
          </p:spPr>
        </p:pic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81D2B144-55D4-075C-3928-EE2491CAFBA1}"/>
                </a:ext>
              </a:extLst>
            </p:cNvPr>
            <p:cNvGrpSpPr/>
            <p:nvPr/>
          </p:nvGrpSpPr>
          <p:grpSpPr>
            <a:xfrm>
              <a:off x="12909457" y="1994565"/>
              <a:ext cx="2603886" cy="4294399"/>
              <a:chOff x="-3073593" y="2102849"/>
              <a:chExt cx="2603886" cy="4294399"/>
            </a:xfrm>
          </p:grpSpPr>
          <p:sp>
            <p:nvSpPr>
              <p:cNvPr id="30" name="Rectángulo: esquinas redondeadas 29">
                <a:extLst>
                  <a:ext uri="{FF2B5EF4-FFF2-40B4-BE49-F238E27FC236}">
                    <a16:creationId xmlns:a16="http://schemas.microsoft.com/office/drawing/2014/main" id="{EC74B5F9-BD0F-5ED2-8A9A-A4DB3374A5D9}"/>
                  </a:ext>
                </a:extLst>
              </p:cNvPr>
              <p:cNvSpPr/>
              <p:nvPr/>
            </p:nvSpPr>
            <p:spPr>
              <a:xfrm>
                <a:off x="-3073593" y="2102849"/>
                <a:ext cx="2603886" cy="3432760"/>
              </a:xfrm>
              <a:prstGeom prst="roundRect">
                <a:avLst/>
              </a:prstGeom>
              <a:noFill/>
              <a:ln w="76200">
                <a:solidFill>
                  <a:srgbClr val="26439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BO" dirty="0"/>
              </a:p>
            </p:txBody>
          </p:sp>
          <p:sp>
            <p:nvSpPr>
              <p:cNvPr id="29" name="Marcador de texto 2">
                <a:extLst>
                  <a:ext uri="{FF2B5EF4-FFF2-40B4-BE49-F238E27FC236}">
                    <a16:creationId xmlns:a16="http://schemas.microsoft.com/office/drawing/2014/main" id="{AEF418FE-967A-38D9-D288-55DB754575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838451" y="5863011"/>
                <a:ext cx="2133600" cy="5342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rgbClr val="264396"/>
                    </a:solidFill>
                    <a:latin typeface="Calibri 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MX" sz="3600" dirty="0"/>
                  <a:t>ISO 27002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202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41302 3.33333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51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-0.41602 2.96296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ow Often Do You Think about the Roman Empire? The 8 Movies about Ancient  Rome - Filmustage Blog">
            <a:extLst>
              <a:ext uri="{FF2B5EF4-FFF2-40B4-BE49-F238E27FC236}">
                <a16:creationId xmlns:a16="http://schemas.microsoft.com/office/drawing/2014/main" id="{193EA8D2-D8B6-A5F0-4D17-BBAE573CD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 t="135" r="21049" b="27162"/>
          <a:stretch/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19B95E2-435B-A050-2365-67A61C56BF0E}"/>
              </a:ext>
            </a:extLst>
          </p:cNvPr>
          <p:cNvSpPr txBox="1"/>
          <p:nvPr/>
        </p:nvSpPr>
        <p:spPr>
          <a:xfrm>
            <a:off x="1060069" y="2321493"/>
            <a:ext cx="100718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BO" sz="2800" spc="1000" dirty="0">
                <a:solidFill>
                  <a:schemeClr val="bg1"/>
                </a:solidFill>
                <a:latin typeface="Felix Titling" panose="04060505060202020A04" pitchFamily="82" charset="0"/>
              </a:rPr>
              <a:t>El Arte de Vivir se Asemeja más</a:t>
            </a:r>
          </a:p>
          <a:p>
            <a:pPr algn="ctr"/>
            <a:r>
              <a:rPr lang="es-BO" sz="2800" spc="1000" dirty="0">
                <a:solidFill>
                  <a:schemeClr val="bg1"/>
                </a:solidFill>
                <a:latin typeface="Felix Titling" panose="04060505060202020A04" pitchFamily="82" charset="0"/>
              </a:rPr>
              <a:t> a la lucha que la Danza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5E9A1B5-B5A0-2506-D8B1-0C54EAADCBA6}"/>
              </a:ext>
            </a:extLst>
          </p:cNvPr>
          <p:cNvSpPr txBox="1"/>
          <p:nvPr/>
        </p:nvSpPr>
        <p:spPr>
          <a:xfrm>
            <a:off x="3659501" y="3861535"/>
            <a:ext cx="4873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BO" sz="2800" spc="1000" dirty="0">
                <a:solidFill>
                  <a:schemeClr val="bg1"/>
                </a:solidFill>
                <a:latin typeface="Felix Titling" panose="04060505060202020A04" pitchFamily="82" charset="0"/>
              </a:rPr>
              <a:t>Marco Aurelio</a:t>
            </a:r>
          </a:p>
        </p:txBody>
      </p:sp>
      <p:pic>
        <p:nvPicPr>
          <p:cNvPr id="2056" name="Picture 8" descr="White Clouds PNG Clipart - Best WEB Clipart">
            <a:extLst>
              <a:ext uri="{FF2B5EF4-FFF2-40B4-BE49-F238E27FC236}">
                <a16:creationId xmlns:a16="http://schemas.microsoft.com/office/drawing/2014/main" id="{84176234-0D30-95E6-8CBC-7384E388F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06609" y="4123145"/>
            <a:ext cx="7606609" cy="336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ite Clouds PNG Clipart - Best WEB Clipart">
            <a:extLst>
              <a:ext uri="{FF2B5EF4-FFF2-40B4-BE49-F238E27FC236}">
                <a16:creationId xmlns:a16="http://schemas.microsoft.com/office/drawing/2014/main" id="{D8802B9E-1792-2D8F-3409-E77481443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033" y="-206509"/>
            <a:ext cx="5719462" cy="252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92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34271 3.33333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3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0.4668 3.703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724585-81F4-4B5B-97F1-59A2FF10F3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BO" dirty="0">
                <a:solidFill>
                  <a:srgbClr val="18419B"/>
                </a:solidFill>
              </a:rPr>
              <a:t>Introducción </a:t>
            </a:r>
            <a:r>
              <a:rPr lang="es-BO" dirty="0"/>
              <a:t> </a:t>
            </a:r>
            <a:r>
              <a:rPr lang="es-MX" dirty="0"/>
              <a:t> 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C98EDDC-F93E-0436-0E23-EF48F954DE8A}"/>
              </a:ext>
            </a:extLst>
          </p:cNvPr>
          <p:cNvSpPr/>
          <p:nvPr/>
        </p:nvSpPr>
        <p:spPr>
          <a:xfrm>
            <a:off x="11741942" y="457200"/>
            <a:ext cx="7141029" cy="1023032"/>
          </a:xfrm>
          <a:prstGeom prst="roundRect">
            <a:avLst/>
          </a:prstGeom>
          <a:solidFill>
            <a:srgbClr val="18419B"/>
          </a:solidFill>
          <a:ln>
            <a:solidFill>
              <a:srgbClr val="1841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BO" dirty="0"/>
              <a:t> 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C4507DB-4FC6-B7FD-3D20-AB031A30DFE0}"/>
              </a:ext>
            </a:extLst>
          </p:cNvPr>
          <p:cNvSpPr/>
          <p:nvPr/>
        </p:nvSpPr>
        <p:spPr>
          <a:xfrm>
            <a:off x="11741941" y="1964984"/>
            <a:ext cx="7141029" cy="1023032"/>
          </a:xfrm>
          <a:prstGeom prst="roundRect">
            <a:avLst/>
          </a:prstGeom>
          <a:solidFill>
            <a:srgbClr val="18419B"/>
          </a:solidFill>
          <a:ln>
            <a:solidFill>
              <a:srgbClr val="1841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BO" dirty="0"/>
              <a:t>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01405746-B3B4-C2C6-EBEE-8828C09CB3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77694" y="2857286"/>
            <a:ext cx="1486264" cy="1104900"/>
          </a:xfrm>
        </p:spPr>
        <p:txBody>
          <a:bodyPr/>
          <a:lstStyle/>
          <a:p>
            <a:r>
              <a:rPr lang="es-MX" dirty="0"/>
              <a:t>1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A7FF791-0175-358C-1FEC-856ED08B2ADF}"/>
              </a:ext>
            </a:extLst>
          </p:cNvPr>
          <p:cNvSpPr/>
          <p:nvPr/>
        </p:nvSpPr>
        <p:spPr>
          <a:xfrm>
            <a:off x="11741941" y="3472768"/>
            <a:ext cx="7141029" cy="1023032"/>
          </a:xfrm>
          <a:prstGeom prst="roundRect">
            <a:avLst/>
          </a:prstGeom>
          <a:solidFill>
            <a:srgbClr val="18419B"/>
          </a:solidFill>
          <a:ln>
            <a:solidFill>
              <a:srgbClr val="1841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B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263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C98EDDC-F93E-0436-0E23-EF48F954DE8A}"/>
              </a:ext>
            </a:extLst>
          </p:cNvPr>
          <p:cNvSpPr/>
          <p:nvPr/>
        </p:nvSpPr>
        <p:spPr>
          <a:xfrm>
            <a:off x="11741942" y="457200"/>
            <a:ext cx="7460458" cy="1023032"/>
          </a:xfrm>
          <a:prstGeom prst="roundRect">
            <a:avLst/>
          </a:prstGeom>
          <a:solidFill>
            <a:srgbClr val="18419B"/>
          </a:solidFill>
          <a:ln>
            <a:solidFill>
              <a:srgbClr val="1841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Sistema Integrado de Control de Inventario 'ATIPAJ' Compañía Cervecera Boliviana S.A.“ </a:t>
            </a:r>
          </a:p>
          <a:p>
            <a:pPr algn="ctr"/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Por: Verónica </a:t>
            </a:r>
            <a:r>
              <a:rPr lang="es-BO" dirty="0" err="1">
                <a:solidFill>
                  <a:schemeClr val="bg1"/>
                </a:solidFill>
                <a:latin typeface="Arial Black" panose="020B0A04020102020204" pitchFamily="34" charset="0"/>
              </a:rPr>
              <a:t>Coarite</a:t>
            </a:r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s-BO" dirty="0" err="1">
                <a:solidFill>
                  <a:schemeClr val="bg1"/>
                </a:solidFill>
                <a:latin typeface="Arial Black" panose="020B0A04020102020204" pitchFamily="34" charset="0"/>
              </a:rPr>
              <a:t>Tumiri</a:t>
            </a:r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C4507DB-4FC6-B7FD-3D20-AB031A30DFE0}"/>
              </a:ext>
            </a:extLst>
          </p:cNvPr>
          <p:cNvSpPr/>
          <p:nvPr/>
        </p:nvSpPr>
        <p:spPr>
          <a:xfrm>
            <a:off x="11741941" y="1964984"/>
            <a:ext cx="7460458" cy="1023032"/>
          </a:xfrm>
          <a:prstGeom prst="roundRect">
            <a:avLst/>
          </a:prstGeom>
          <a:solidFill>
            <a:srgbClr val="18419B"/>
          </a:solidFill>
          <a:ln>
            <a:solidFill>
              <a:srgbClr val="1841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BO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D55D266-3FF8-066C-9E24-A96AF25D2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245" y="7267575"/>
            <a:ext cx="2887594" cy="3981450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FA7B5C92-818A-2A79-363A-FB607B099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40207" y="2876550"/>
            <a:ext cx="5039221" cy="1104900"/>
          </a:xfrm>
        </p:spPr>
        <p:txBody>
          <a:bodyPr/>
          <a:lstStyle/>
          <a:p>
            <a:r>
              <a:rPr lang="es-BO" dirty="0">
                <a:solidFill>
                  <a:srgbClr val="18419B"/>
                </a:solidFill>
              </a:rPr>
              <a:t>Antecedentes</a:t>
            </a:r>
            <a:r>
              <a:rPr lang="es-BO" dirty="0"/>
              <a:t> </a:t>
            </a:r>
            <a:r>
              <a:rPr lang="es-MX" dirty="0"/>
              <a:t> 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E4D1C92-71B0-A2F8-E741-85F139FC1F15}"/>
              </a:ext>
            </a:extLst>
          </p:cNvPr>
          <p:cNvSpPr/>
          <p:nvPr/>
        </p:nvSpPr>
        <p:spPr>
          <a:xfrm>
            <a:off x="11741941" y="3469934"/>
            <a:ext cx="7460458" cy="1023032"/>
          </a:xfrm>
          <a:prstGeom prst="roundRect">
            <a:avLst/>
          </a:prstGeom>
          <a:solidFill>
            <a:srgbClr val="18419B"/>
          </a:solidFill>
          <a:ln>
            <a:solidFill>
              <a:srgbClr val="1841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B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91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0.61198 -3.703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9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0.00065 -0.7694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84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 L -0.37473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5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98EF0299-F4FB-A9E5-BD6E-71739D1701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9" r="30334"/>
          <a:stretch/>
        </p:blipFill>
        <p:spPr>
          <a:xfrm>
            <a:off x="-8897288" y="-61686"/>
            <a:ext cx="13096475" cy="6981371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C98EDDC-F93E-0436-0E23-EF48F954DE8A}"/>
              </a:ext>
            </a:extLst>
          </p:cNvPr>
          <p:cNvSpPr/>
          <p:nvPr/>
        </p:nvSpPr>
        <p:spPr>
          <a:xfrm>
            <a:off x="4281483" y="457200"/>
            <a:ext cx="7460458" cy="1023032"/>
          </a:xfrm>
          <a:prstGeom prst="roundRect">
            <a:avLst/>
          </a:prstGeom>
          <a:solidFill>
            <a:srgbClr val="18419B"/>
          </a:solidFill>
          <a:ln>
            <a:solidFill>
              <a:srgbClr val="1841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Sistema Integrado de Control de Inventario 'ATIPAJ' Compañía Cervecera Boliviana S.A. </a:t>
            </a:r>
          </a:p>
          <a:p>
            <a:pPr algn="ctr"/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Por: Verónica </a:t>
            </a:r>
            <a:r>
              <a:rPr lang="es-BO" dirty="0" err="1">
                <a:solidFill>
                  <a:schemeClr val="bg1"/>
                </a:solidFill>
                <a:latin typeface="Arial Black" panose="020B0A04020102020204" pitchFamily="34" charset="0"/>
              </a:rPr>
              <a:t>Coarite</a:t>
            </a:r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s-BO" dirty="0" err="1">
                <a:solidFill>
                  <a:schemeClr val="bg1"/>
                </a:solidFill>
                <a:latin typeface="Arial Black" panose="020B0A04020102020204" pitchFamily="34" charset="0"/>
              </a:rPr>
              <a:t>Tumiri</a:t>
            </a:r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C4507DB-4FC6-B7FD-3D20-AB031A30DFE0}"/>
              </a:ext>
            </a:extLst>
          </p:cNvPr>
          <p:cNvSpPr/>
          <p:nvPr/>
        </p:nvSpPr>
        <p:spPr>
          <a:xfrm>
            <a:off x="11741940" y="1964984"/>
            <a:ext cx="7631909" cy="1023032"/>
          </a:xfrm>
          <a:prstGeom prst="roundRect">
            <a:avLst/>
          </a:prstGeom>
          <a:solidFill>
            <a:srgbClr val="18419B"/>
          </a:solidFill>
          <a:ln>
            <a:solidFill>
              <a:srgbClr val="1841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Sistema para la Gestión de Ventas e Inventario Caso: Importadora Soluciones Médicas </a:t>
            </a:r>
            <a:r>
              <a:rPr lang="es-BO" dirty="0" err="1">
                <a:solidFill>
                  <a:schemeClr val="bg1"/>
                </a:solidFill>
                <a:latin typeface="Arial Black" panose="020B0A04020102020204" pitchFamily="34" charset="0"/>
              </a:rPr>
              <a:t>Lifemed</a:t>
            </a:r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 S.R.L. </a:t>
            </a:r>
          </a:p>
          <a:p>
            <a:pPr algn="ctr"/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Por: </a:t>
            </a:r>
            <a:r>
              <a:rPr lang="es-BO" dirty="0" err="1">
                <a:solidFill>
                  <a:schemeClr val="bg1"/>
                </a:solidFill>
                <a:latin typeface="Arial Black" panose="020B0A04020102020204" pitchFamily="34" charset="0"/>
              </a:rPr>
              <a:t>Johovana</a:t>
            </a:r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 La Fuente Choque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D55D266-3FF8-066C-9E24-A96AF25D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018" y="1964984"/>
            <a:ext cx="2887594" cy="39814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953891F-5739-A3DB-48EC-11C088AD14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70" r="3370"/>
          <a:stretch/>
        </p:blipFill>
        <p:spPr>
          <a:xfrm>
            <a:off x="6567915" y="7705875"/>
            <a:ext cx="2887594" cy="398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3237581C-376B-1B99-87BB-EAC5FC7069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8288" y="2876550"/>
            <a:ext cx="4217475" cy="1104900"/>
          </a:xfrm>
        </p:spPr>
        <p:txBody>
          <a:bodyPr/>
          <a:lstStyle/>
          <a:p>
            <a:r>
              <a:rPr lang="es-BO" dirty="0">
                <a:solidFill>
                  <a:schemeClr val="bg1"/>
                </a:solidFill>
              </a:rPr>
              <a:t>Antecedentes</a:t>
            </a:r>
            <a:r>
              <a:rPr lang="es-BO" dirty="0"/>
              <a:t> </a:t>
            </a:r>
            <a:r>
              <a:rPr lang="es-MX" dirty="0"/>
              <a:t> 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BDECE86-0231-1A06-E3D0-343BE9D3DEAA}"/>
              </a:ext>
            </a:extLst>
          </p:cNvPr>
          <p:cNvSpPr/>
          <p:nvPr/>
        </p:nvSpPr>
        <p:spPr>
          <a:xfrm>
            <a:off x="11756454" y="3472768"/>
            <a:ext cx="8448344" cy="1104899"/>
          </a:xfrm>
          <a:prstGeom prst="roundRect">
            <a:avLst/>
          </a:prstGeom>
          <a:solidFill>
            <a:srgbClr val="18419B"/>
          </a:solidFill>
          <a:ln>
            <a:solidFill>
              <a:srgbClr val="1841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  <a:ea typeface="Aptos" panose="020B0004020202020204" pitchFamily="34" charset="0"/>
              </a:rPr>
              <a:t>L</a:t>
            </a:r>
            <a:r>
              <a:rPr lang="es-BO" sz="180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</a:rPr>
              <a:t>a revisión de estos proyectos muestra la importancia de un enfoque integral en la administración de inventarios, que combine la eficiencia técnica con la seguridad de la información.</a:t>
            </a:r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483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85185E-6 L 1.25E-6 0.7824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1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0.61198 -0.0023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9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1.25E-6 -0.83704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85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-0.61198 -0.2199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99" y="-1099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198 -0.00231 L 0.61198 0.2199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1125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0.61198 -0.00231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99" y="-11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198 -0.00231 L 0.61901 0.2199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909 -0.21574 L -1.66667E-6 -0.22014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48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22222 L -3.75E-6 4.44444E-6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11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198 0.21991 L 0.60846 0.43936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1097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83703 L -1.25E-6 0.2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16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-0.6724 -0.44584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68" y="-2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4" grpId="4" animBg="1"/>
      <p:bldP spid="5" grpId="0" animBg="1"/>
      <p:bldP spid="5" grpId="1" animBg="1"/>
      <p:bldP spid="5" grpId="2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D7AEC0BB-27B6-8830-87D2-873E51239A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9" r="30334"/>
          <a:stretch/>
        </p:blipFill>
        <p:spPr>
          <a:xfrm>
            <a:off x="0" y="-61686"/>
            <a:ext cx="12192000" cy="6981371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3237581C-376B-1B99-87BB-EAC5FC7069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8288" y="2876550"/>
            <a:ext cx="4217475" cy="1104900"/>
          </a:xfrm>
        </p:spPr>
        <p:txBody>
          <a:bodyPr/>
          <a:lstStyle/>
          <a:p>
            <a:r>
              <a:rPr lang="es-BO" dirty="0">
                <a:solidFill>
                  <a:schemeClr val="bg1"/>
                </a:solidFill>
              </a:rPr>
              <a:t>Antecedentes</a:t>
            </a:r>
            <a:r>
              <a:rPr lang="es-BO" dirty="0"/>
              <a:t> </a:t>
            </a:r>
            <a:r>
              <a:rPr lang="es-MX" dirty="0"/>
              <a:t> 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3132487-C51E-1806-7B14-8FE9ECB15668}"/>
              </a:ext>
            </a:extLst>
          </p:cNvPr>
          <p:cNvSpPr/>
          <p:nvPr/>
        </p:nvSpPr>
        <p:spPr>
          <a:xfrm>
            <a:off x="12539546" y="444214"/>
            <a:ext cx="7460458" cy="1023032"/>
          </a:xfrm>
          <a:prstGeom prst="roundRect">
            <a:avLst/>
          </a:prstGeom>
          <a:solidFill>
            <a:srgbClr val="18419B"/>
          </a:solidFill>
          <a:ln>
            <a:solidFill>
              <a:srgbClr val="1841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Sistema para la Gestión de Ventas e Inventario Caso: Importadora Soluciones Médicas </a:t>
            </a:r>
            <a:r>
              <a:rPr lang="es-BO" dirty="0" err="1">
                <a:solidFill>
                  <a:schemeClr val="bg1"/>
                </a:solidFill>
                <a:latin typeface="Arial Black" panose="020B0A04020102020204" pitchFamily="34" charset="0"/>
              </a:rPr>
              <a:t>Lifemed</a:t>
            </a:r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 S.R.L. </a:t>
            </a:r>
          </a:p>
          <a:p>
            <a:pPr algn="ctr"/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Por: </a:t>
            </a:r>
            <a:r>
              <a:rPr lang="es-BO" dirty="0" err="1">
                <a:solidFill>
                  <a:schemeClr val="bg1"/>
                </a:solidFill>
                <a:latin typeface="Arial Black" panose="020B0A04020102020204" pitchFamily="34" charset="0"/>
              </a:rPr>
              <a:t>Johovana</a:t>
            </a:r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 La Fuente Choque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E1630676-8EBB-ADCE-54AB-8B9A1E21DA97}"/>
              </a:ext>
            </a:extLst>
          </p:cNvPr>
          <p:cNvSpPr txBox="1">
            <a:spLocks/>
          </p:cNvSpPr>
          <p:nvPr/>
        </p:nvSpPr>
        <p:spPr>
          <a:xfrm>
            <a:off x="0" y="-1166586"/>
            <a:ext cx="4217475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rgbClr val="264396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BO" dirty="0">
                <a:solidFill>
                  <a:schemeClr val="bg1"/>
                </a:solidFill>
              </a:rPr>
              <a:t>Planteamiento de Problema</a:t>
            </a:r>
            <a:endParaRPr lang="es-MX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82DBC74-E08C-E4D3-95D9-034AF1689919}"/>
              </a:ext>
            </a:extLst>
          </p:cNvPr>
          <p:cNvSpPr/>
          <p:nvPr/>
        </p:nvSpPr>
        <p:spPr>
          <a:xfrm>
            <a:off x="-6781112" y="1548976"/>
            <a:ext cx="6433566" cy="105134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¿Cómo puede un sistema de administración de inventarios, basado en los estándares de seguridad ISO 27001 e ISO 27002, mejorar la eficiencia técnica y la seguridad de la información en ópticas?</a:t>
            </a:r>
            <a:endParaRPr lang="es-BO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CF3E1CFD-9A46-2B14-F34A-CAA38EF2B5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1619403"/>
              </p:ext>
            </p:extLst>
          </p:nvPr>
        </p:nvGraphicFramePr>
        <p:xfrm>
          <a:off x="-8319271" y="1073260"/>
          <a:ext cx="7953437" cy="5167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2290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2.29167E-6 0.211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5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3.33333E-6 0.6370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1 3.7037E-6 L 0.57331 3.7037E-6 " pathEditMode="relative" rAng="0" ptsTypes="AA">
                                      <p:cBhvr>
                                        <p:cTn id="1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331 3.7037E-6 L 0.79232 0.57801 " pathEditMode="relative" rAng="0" ptsTypes="AA">
                                      <p:cBhvr>
                                        <p:cTn id="15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51" y="2888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85185E-6 L 0.71393 -1.85185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8" grpId="0" build="p"/>
      <p:bldP spid="14" grpId="0" animBg="1"/>
      <p:bldP spid="14" grpId="1" animBg="1"/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539C8274-517F-A601-4CCA-45E53B1A36AF}"/>
              </a:ext>
            </a:extLst>
          </p:cNvPr>
          <p:cNvSpPr/>
          <p:nvPr/>
        </p:nvSpPr>
        <p:spPr>
          <a:xfrm>
            <a:off x="5307117" y="-61686"/>
            <a:ext cx="666750" cy="6867525"/>
          </a:xfrm>
          <a:custGeom>
            <a:avLst/>
            <a:gdLst>
              <a:gd name="connsiteX0" fmla="*/ 0 w 666750"/>
              <a:gd name="connsiteY0" fmla="*/ 0 h 6867525"/>
              <a:gd name="connsiteX1" fmla="*/ 666750 w 666750"/>
              <a:gd name="connsiteY1" fmla="*/ 3362325 h 6867525"/>
              <a:gd name="connsiteX2" fmla="*/ 0 w 666750"/>
              <a:gd name="connsiteY2" fmla="*/ 6867525 h 6867525"/>
              <a:gd name="connsiteX3" fmla="*/ 571500 w 666750"/>
              <a:gd name="connsiteY3" fmla="*/ 3381375 h 6867525"/>
              <a:gd name="connsiteX4" fmla="*/ 0 w 6667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867525">
                <a:moveTo>
                  <a:pt x="0" y="0"/>
                </a:moveTo>
                <a:lnTo>
                  <a:pt x="666750" y="3362325"/>
                </a:lnTo>
                <a:lnTo>
                  <a:pt x="0" y="6867525"/>
                </a:lnTo>
                <a:lnTo>
                  <a:pt x="571500" y="3381375"/>
                </a:lnTo>
                <a:lnTo>
                  <a:pt x="0" y="0"/>
                </a:lnTo>
                <a:close/>
              </a:path>
            </a:pathLst>
          </a:custGeom>
          <a:solidFill>
            <a:srgbClr val="0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3DFD1C-80B2-D72E-46BA-49660C6A24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7" y="1800728"/>
            <a:ext cx="4551681" cy="535577"/>
          </a:xfrm>
        </p:spPr>
        <p:txBody>
          <a:bodyPr/>
          <a:lstStyle/>
          <a:p>
            <a:r>
              <a:rPr lang="es-MX" dirty="0"/>
              <a:t>Objetivó General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8F5596F-7608-5058-6310-7DC202862C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7" y="2689235"/>
            <a:ext cx="5651500" cy="2185307"/>
          </a:xfrm>
        </p:spPr>
        <p:txBody>
          <a:bodyPr/>
          <a:lstStyle/>
          <a:p>
            <a:pPr marL="0" indent="0">
              <a:buNone/>
            </a:pPr>
            <a:r>
              <a:rPr lang="es-ES" sz="1800" kern="100" dirty="0">
                <a:solidFill>
                  <a:srgbClr val="26439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Desarrollar un sistema de administración de inventarios para ópticas, basado en los estándares de seguridad ISO 27001 e ISO 27002, con el propósito de optimizar la administración de inventarios y favorecer la protección de la información sensible, mejorando la eficiencia técnica y la seguridad de los datos en el contexto del sector óptico.</a:t>
            </a:r>
            <a:endParaRPr lang="es-BO" sz="1800" kern="100" dirty="0">
              <a:solidFill>
                <a:srgbClr val="264396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n 1" descr="Gráfico&#10;&#10;Descripción generada automáticamente">
            <a:extLst>
              <a:ext uri="{FF2B5EF4-FFF2-40B4-BE49-F238E27FC236}">
                <a16:creationId xmlns:a16="http://schemas.microsoft.com/office/drawing/2014/main" id="{D2A7D25A-ED8D-B299-308E-4624CDBE411E}"/>
              </a:ext>
            </a:extLst>
          </p:cNvPr>
          <p:cNvPicPr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3" t="33979" r="30334"/>
          <a:stretch/>
        </p:blipFill>
        <p:spPr>
          <a:xfrm>
            <a:off x="-12423311" y="-61686"/>
            <a:ext cx="6095997" cy="6981371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2B35F5CA-9EEC-DEAD-1374-F88055D05940}"/>
              </a:ext>
            </a:extLst>
          </p:cNvPr>
          <p:cNvSpPr txBox="1">
            <a:spLocks/>
          </p:cNvSpPr>
          <p:nvPr/>
        </p:nvSpPr>
        <p:spPr>
          <a:xfrm>
            <a:off x="6095997" y="342899"/>
            <a:ext cx="4217475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rgbClr val="264396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BO" dirty="0"/>
              <a:t>Objetivos </a:t>
            </a:r>
            <a:endParaRPr lang="es-MX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9D0D5B4-3140-689B-7E16-B7C106D6CA9D}"/>
              </a:ext>
            </a:extLst>
          </p:cNvPr>
          <p:cNvSpPr txBox="1"/>
          <p:nvPr/>
        </p:nvSpPr>
        <p:spPr>
          <a:xfrm>
            <a:off x="-6573261" y="774205"/>
            <a:ext cx="5384800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es-ES" sz="1200" kern="100" dirty="0">
                <a:solidFill>
                  <a:srgbClr val="26439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Analizar los requisitos de seguridad y eficiencia para la administración de inventarios en ópticas, con el fin de establecer un marco adecuado para el desarrollo del sistema centralizado.</a:t>
            </a:r>
            <a:endParaRPr lang="es-BO" sz="1200" kern="100" dirty="0">
              <a:solidFill>
                <a:srgbClr val="264396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FD4C2022-526E-D6F9-D88D-C2668ABD1570}"/>
              </a:ext>
            </a:extLst>
          </p:cNvPr>
          <p:cNvSpPr txBox="1">
            <a:spLocks/>
          </p:cNvSpPr>
          <p:nvPr/>
        </p:nvSpPr>
        <p:spPr>
          <a:xfrm>
            <a:off x="1544316" y="-640806"/>
            <a:ext cx="2853513" cy="535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0085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Objetivos Específicos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A686AA9-F83C-B42F-1566-73368EF7D86C}"/>
              </a:ext>
            </a:extLst>
          </p:cNvPr>
          <p:cNvSpPr txBox="1"/>
          <p:nvPr/>
        </p:nvSpPr>
        <p:spPr>
          <a:xfrm>
            <a:off x="-6612446" y="2076776"/>
            <a:ext cx="5384800" cy="151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S" sz="1200" kern="100" dirty="0">
                <a:solidFill>
                  <a:srgbClr val="26439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Establecer un modelo de administración de inventarios que este alineado con las necesidades operativas de las ópticas, permitiendo una mayor comprensión del flujo de información y la protección de datos en los procesos técnicos.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A78717E-0392-EDF9-5677-1427C1EDF794}"/>
              </a:ext>
            </a:extLst>
          </p:cNvPr>
          <p:cNvSpPr txBox="1"/>
          <p:nvPr/>
        </p:nvSpPr>
        <p:spPr>
          <a:xfrm>
            <a:off x="-6612447" y="5420582"/>
            <a:ext cx="5384800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S" sz="1200" kern="100" dirty="0">
                <a:solidFill>
                  <a:srgbClr val="26439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Desarrollar procesos automatizados en el sistema de administración de inventarios, enfocándose en la trazabilidad de los productos, para mejorar la eficiencia técnica.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B57D3BA-858D-1EEF-ADEC-9EC263D3077D}"/>
              </a:ext>
            </a:extLst>
          </p:cNvPr>
          <p:cNvSpPr txBox="1"/>
          <p:nvPr/>
        </p:nvSpPr>
        <p:spPr>
          <a:xfrm>
            <a:off x="-6612447" y="3748679"/>
            <a:ext cx="5384800" cy="151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1200" kern="100" dirty="0">
                <a:solidFill>
                  <a:srgbClr val="26439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Evaluar las directrices usadas en la administración de inventarios en ópticas, conforme a las normas ISO 27001 e ISO 27002, para apoyar el cumplimento con los estándares internacionales de seguridad y eficiencia.</a:t>
            </a:r>
            <a:endParaRPr lang="es-BO" sz="1200" kern="100" dirty="0">
              <a:solidFill>
                <a:srgbClr val="264396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6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10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53854 -0.00672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27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54049 -2.96296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54166 -2.96296E-6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0.54049 -2.59259E-6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CD42ABB0-C150-4D3F-95BB-690996D61E50}"/>
              </a:ext>
            </a:extLst>
          </p:cNvPr>
          <p:cNvSpPr/>
          <p:nvPr/>
        </p:nvSpPr>
        <p:spPr>
          <a:xfrm>
            <a:off x="293495" y="138105"/>
            <a:ext cx="11605010" cy="6581790"/>
          </a:xfrm>
          <a:custGeom>
            <a:avLst/>
            <a:gdLst>
              <a:gd name="connsiteX0" fmla="*/ 0 w 666750"/>
              <a:gd name="connsiteY0" fmla="*/ 0 h 6867525"/>
              <a:gd name="connsiteX1" fmla="*/ 666750 w 666750"/>
              <a:gd name="connsiteY1" fmla="*/ 3362325 h 6867525"/>
              <a:gd name="connsiteX2" fmla="*/ 0 w 666750"/>
              <a:gd name="connsiteY2" fmla="*/ 6867525 h 6867525"/>
              <a:gd name="connsiteX3" fmla="*/ 571500 w 666750"/>
              <a:gd name="connsiteY3" fmla="*/ 3381375 h 6867525"/>
              <a:gd name="connsiteX4" fmla="*/ 0 w 666750"/>
              <a:gd name="connsiteY4" fmla="*/ 0 h 6867525"/>
              <a:gd name="connsiteX0" fmla="*/ 647700 w 666750"/>
              <a:gd name="connsiteY0" fmla="*/ 0 h 5743575"/>
              <a:gd name="connsiteX1" fmla="*/ 666750 w 666750"/>
              <a:gd name="connsiteY1" fmla="*/ 2238375 h 5743575"/>
              <a:gd name="connsiteX2" fmla="*/ 0 w 666750"/>
              <a:gd name="connsiteY2" fmla="*/ 5743575 h 5743575"/>
              <a:gd name="connsiteX3" fmla="*/ 571500 w 666750"/>
              <a:gd name="connsiteY3" fmla="*/ 2257425 h 5743575"/>
              <a:gd name="connsiteX4" fmla="*/ 647700 w 666750"/>
              <a:gd name="connsiteY4" fmla="*/ 0 h 5743575"/>
              <a:gd name="connsiteX0" fmla="*/ 647700 w 1905000"/>
              <a:gd name="connsiteY0" fmla="*/ 0 h 5743575"/>
              <a:gd name="connsiteX1" fmla="*/ 1905000 w 1905000"/>
              <a:gd name="connsiteY1" fmla="*/ 2857500 h 5743575"/>
              <a:gd name="connsiteX2" fmla="*/ 0 w 1905000"/>
              <a:gd name="connsiteY2" fmla="*/ 5743575 h 5743575"/>
              <a:gd name="connsiteX3" fmla="*/ 571500 w 1905000"/>
              <a:gd name="connsiteY3" fmla="*/ 2257425 h 5743575"/>
              <a:gd name="connsiteX4" fmla="*/ 647700 w 1905000"/>
              <a:gd name="connsiteY4" fmla="*/ 0 h 5743575"/>
              <a:gd name="connsiteX0" fmla="*/ 5972175 w 7229475"/>
              <a:gd name="connsiteY0" fmla="*/ 1066800 h 6810375"/>
              <a:gd name="connsiteX1" fmla="*/ 7229475 w 7229475"/>
              <a:gd name="connsiteY1" fmla="*/ 3924300 h 6810375"/>
              <a:gd name="connsiteX2" fmla="*/ 5324475 w 7229475"/>
              <a:gd name="connsiteY2" fmla="*/ 6810375 h 6810375"/>
              <a:gd name="connsiteX3" fmla="*/ 0 w 7229475"/>
              <a:gd name="connsiteY3" fmla="*/ 0 h 6810375"/>
              <a:gd name="connsiteX4" fmla="*/ 5972175 w 7229475"/>
              <a:gd name="connsiteY4" fmla="*/ 1066800 h 6810375"/>
              <a:gd name="connsiteX0" fmla="*/ 12182475 w 12182475"/>
              <a:gd name="connsiteY0" fmla="*/ 9525 h 6810375"/>
              <a:gd name="connsiteX1" fmla="*/ 7229475 w 12182475"/>
              <a:gd name="connsiteY1" fmla="*/ 3924300 h 6810375"/>
              <a:gd name="connsiteX2" fmla="*/ 5324475 w 12182475"/>
              <a:gd name="connsiteY2" fmla="*/ 6810375 h 6810375"/>
              <a:gd name="connsiteX3" fmla="*/ 0 w 12182475"/>
              <a:gd name="connsiteY3" fmla="*/ 0 h 6810375"/>
              <a:gd name="connsiteX4" fmla="*/ 12182475 w 12182475"/>
              <a:gd name="connsiteY4" fmla="*/ 9525 h 6810375"/>
              <a:gd name="connsiteX0" fmla="*/ 12182475 w 12220575"/>
              <a:gd name="connsiteY0" fmla="*/ 9525 h 6867525"/>
              <a:gd name="connsiteX1" fmla="*/ 12220575 w 12220575"/>
              <a:gd name="connsiteY1" fmla="*/ 6867525 h 6867525"/>
              <a:gd name="connsiteX2" fmla="*/ 5324475 w 12220575"/>
              <a:gd name="connsiteY2" fmla="*/ 6810375 h 6867525"/>
              <a:gd name="connsiteX3" fmla="*/ 0 w 12220575"/>
              <a:gd name="connsiteY3" fmla="*/ 0 h 6867525"/>
              <a:gd name="connsiteX4" fmla="*/ 12182475 w 12220575"/>
              <a:gd name="connsiteY4" fmla="*/ 9525 h 6867525"/>
              <a:gd name="connsiteX0" fmla="*/ 12192000 w 12230100"/>
              <a:gd name="connsiteY0" fmla="*/ 9525 h 6896100"/>
              <a:gd name="connsiteX1" fmla="*/ 12230100 w 12230100"/>
              <a:gd name="connsiteY1" fmla="*/ 6867525 h 6896100"/>
              <a:gd name="connsiteX2" fmla="*/ 0 w 12230100"/>
              <a:gd name="connsiteY2" fmla="*/ 6896100 h 6896100"/>
              <a:gd name="connsiteX3" fmla="*/ 9525 w 12230100"/>
              <a:gd name="connsiteY3" fmla="*/ 0 h 6896100"/>
              <a:gd name="connsiteX4" fmla="*/ 12192000 w 12230100"/>
              <a:gd name="connsiteY4" fmla="*/ 9525 h 689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0100" h="6896100">
                <a:moveTo>
                  <a:pt x="12192000" y="9525"/>
                </a:moveTo>
                <a:lnTo>
                  <a:pt x="12230100" y="6867525"/>
                </a:lnTo>
                <a:lnTo>
                  <a:pt x="0" y="6896100"/>
                </a:lnTo>
                <a:lnTo>
                  <a:pt x="9525" y="0"/>
                </a:lnTo>
                <a:lnTo>
                  <a:pt x="12192000" y="9525"/>
                </a:lnTo>
                <a:close/>
              </a:path>
            </a:pathLst>
          </a:custGeom>
          <a:solidFill>
            <a:srgbClr val="0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/>
          </a:p>
        </p:txBody>
      </p:sp>
      <p:pic>
        <p:nvPicPr>
          <p:cNvPr id="1028" name="Picture 4" descr="UPDS - Universidad Privada Domingo Savio">
            <a:extLst>
              <a:ext uri="{FF2B5EF4-FFF2-40B4-BE49-F238E27FC236}">
                <a16:creationId xmlns:a16="http://schemas.microsoft.com/office/drawing/2014/main" id="{30F68CA1-FAC7-B3B2-B549-66C9DCDD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594" y="2079369"/>
            <a:ext cx="2656811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DE3ABBE-0601-2004-1E89-9C9526B52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117" y="1799558"/>
            <a:ext cx="2638425" cy="2638425"/>
          </a:xfrm>
          <a:prstGeom prst="rect">
            <a:avLst/>
          </a:prstGeom>
        </p:spPr>
      </p:pic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6EF83DD1-DA54-05C7-8EC7-8A7761307361}"/>
              </a:ext>
            </a:extLst>
          </p:cNvPr>
          <p:cNvSpPr txBox="1">
            <a:spLocks/>
          </p:cNvSpPr>
          <p:nvPr/>
        </p:nvSpPr>
        <p:spPr>
          <a:xfrm>
            <a:off x="4876799" y="-648906"/>
            <a:ext cx="2685144" cy="535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Justificación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587996CB-FB60-1DBA-CE6C-8D6E997A0AD6}"/>
              </a:ext>
            </a:extLst>
          </p:cNvPr>
          <p:cNvSpPr txBox="1">
            <a:spLocks/>
          </p:cNvSpPr>
          <p:nvPr/>
        </p:nvSpPr>
        <p:spPr>
          <a:xfrm>
            <a:off x="1531097" y="-592243"/>
            <a:ext cx="3022463" cy="535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Justificación social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E5033B2A-F94F-C0FB-0C20-5C4B3E05CE88}"/>
              </a:ext>
            </a:extLst>
          </p:cNvPr>
          <p:cNvSpPr txBox="1">
            <a:spLocks/>
          </p:cNvSpPr>
          <p:nvPr/>
        </p:nvSpPr>
        <p:spPr>
          <a:xfrm>
            <a:off x="7638442" y="-592243"/>
            <a:ext cx="3809090" cy="535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Justificación Económica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E89E6346-93EA-9D10-C693-2FCA1E0B469E}"/>
              </a:ext>
            </a:extLst>
          </p:cNvPr>
          <p:cNvSpPr/>
          <p:nvPr/>
        </p:nvSpPr>
        <p:spPr>
          <a:xfrm>
            <a:off x="-4980150" y="5324502"/>
            <a:ext cx="4383315" cy="470297"/>
          </a:xfrm>
          <a:prstGeom prst="roundRect">
            <a:avLst/>
          </a:prstGeom>
          <a:solidFill>
            <a:srgbClr val="2643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sz="1600" dirty="0">
                <a:latin typeface="Arial" panose="020B0604020202020204" pitchFamily="34" charset="0"/>
                <a:cs typeface="Arial" panose="020B0604020202020204" pitchFamily="34" charset="0"/>
              </a:rPr>
              <a:t>Mejora de Ambiente Laboral 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FD44E461-03CF-B9E3-5864-531EDA2EA21E}"/>
              </a:ext>
            </a:extLst>
          </p:cNvPr>
          <p:cNvSpPr/>
          <p:nvPr/>
        </p:nvSpPr>
        <p:spPr>
          <a:xfrm>
            <a:off x="-4980149" y="4717795"/>
            <a:ext cx="4383315" cy="470297"/>
          </a:xfrm>
          <a:prstGeom prst="roundRect">
            <a:avLst/>
          </a:prstGeom>
          <a:solidFill>
            <a:srgbClr val="2643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sz="1600" dirty="0">
                <a:latin typeface="Arial" panose="020B0604020202020204" pitchFamily="34" charset="0"/>
                <a:cs typeface="Arial" panose="020B0604020202020204" pitchFamily="34" charset="0"/>
              </a:rPr>
              <a:t>Optimizar la Administración de Inventarios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2415666-2DB9-8220-A498-9BE457B9483A}"/>
              </a:ext>
            </a:extLst>
          </p:cNvPr>
          <p:cNvSpPr/>
          <p:nvPr/>
        </p:nvSpPr>
        <p:spPr>
          <a:xfrm>
            <a:off x="-4980150" y="5931210"/>
            <a:ext cx="4383315" cy="470297"/>
          </a:xfrm>
          <a:prstGeom prst="roundRect">
            <a:avLst/>
          </a:prstGeom>
          <a:solidFill>
            <a:srgbClr val="2643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Protección de Datos en el Sector Óptico.</a:t>
            </a:r>
            <a:endParaRPr lang="es-B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F7B6A884-FC1C-EBBE-2AF4-10E3DA1E0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613" y="1762125"/>
            <a:ext cx="2713290" cy="2713290"/>
          </a:xfrm>
          <a:prstGeom prst="rect">
            <a:avLst/>
          </a:prstGeom>
        </p:spPr>
      </p:pic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A620527E-2F07-A2F7-3564-CBC147CA5D88}"/>
              </a:ext>
            </a:extLst>
          </p:cNvPr>
          <p:cNvSpPr/>
          <p:nvPr/>
        </p:nvSpPr>
        <p:spPr>
          <a:xfrm>
            <a:off x="13155449" y="5347250"/>
            <a:ext cx="4383315" cy="424800"/>
          </a:xfrm>
          <a:prstGeom prst="roundRect">
            <a:avLst/>
          </a:prstGeom>
          <a:solidFill>
            <a:srgbClr val="2643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Protección de datos sensibles con normas ISO.</a:t>
            </a:r>
            <a:endParaRPr lang="es-B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AE061928-A194-C12F-C9EA-E3718D6CDEB2}"/>
              </a:ext>
            </a:extLst>
          </p:cNvPr>
          <p:cNvSpPr/>
          <p:nvPr/>
        </p:nvSpPr>
        <p:spPr>
          <a:xfrm>
            <a:off x="13155451" y="4717793"/>
            <a:ext cx="4383315" cy="424800"/>
          </a:xfrm>
          <a:prstGeom prst="roundRect">
            <a:avLst/>
          </a:prstGeom>
          <a:solidFill>
            <a:srgbClr val="2643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Reducción de Costos por Administración  de inventarios.</a:t>
            </a:r>
            <a:endParaRPr lang="es-B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AB109750-BD13-6F04-B076-C6EBB163C348}"/>
              </a:ext>
            </a:extLst>
          </p:cNvPr>
          <p:cNvSpPr/>
          <p:nvPr/>
        </p:nvSpPr>
        <p:spPr>
          <a:xfrm>
            <a:off x="13155450" y="5976707"/>
            <a:ext cx="4383315" cy="424800"/>
          </a:xfrm>
          <a:prstGeom prst="roundRect">
            <a:avLst/>
          </a:prstGeom>
          <a:solidFill>
            <a:srgbClr val="2643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Mayor eficiencia y competitividad para nuevas inversiones.</a:t>
            </a:r>
            <a:endParaRPr lang="es-B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4AC7EDC5-66A7-2862-891F-A1FA87A71E01}"/>
              </a:ext>
            </a:extLst>
          </p:cNvPr>
          <p:cNvSpPr/>
          <p:nvPr/>
        </p:nvSpPr>
        <p:spPr>
          <a:xfrm>
            <a:off x="303020" y="402566"/>
            <a:ext cx="11556000" cy="108000"/>
          </a:xfrm>
          <a:prstGeom prst="rect">
            <a:avLst/>
          </a:prstGeom>
          <a:solidFill>
            <a:srgbClr val="1841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2088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44444E-6 L 3.95833E-6 0.1583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8.33333E-7 0.231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0.46237 -2.22222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50209 1.85185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53959 -4.07407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22222E-6 L -2.29167E-6 0.2312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5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022E-16 L -0.49244 1.11022E-1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-0.52903 1.85185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0.56028 -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  <p:bldP spid="22" grpId="0" animBg="1"/>
      <p:bldP spid="21" grpId="0" animBg="1"/>
      <p:bldP spid="23" grpId="0" animBg="1"/>
      <p:bldP spid="31" grpId="0" animBg="1"/>
      <p:bldP spid="30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54AECDC-B085-5F66-EE34-8FAFA40F0C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560" y="0"/>
            <a:ext cx="12195560" cy="6858000"/>
          </a:xfrm>
          <a:prstGeom prst="rect">
            <a:avLst/>
          </a:prstGeom>
          <a:solidFill>
            <a:srgbClr val="1841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6025D65-C8D9-7661-48A7-560E08C292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171" y="89559"/>
            <a:ext cx="1625601" cy="746750"/>
          </a:xfrm>
          <a:prstGeom prst="rect">
            <a:avLst/>
          </a:prstGeom>
        </p:spPr>
      </p:pic>
      <p:pic>
        <p:nvPicPr>
          <p:cNvPr id="14" name="Picture 4" descr="UPDS - Universidad Privada Domingo Savio">
            <a:extLst>
              <a:ext uri="{FF2B5EF4-FFF2-40B4-BE49-F238E27FC236}">
                <a16:creationId xmlns:a16="http://schemas.microsoft.com/office/drawing/2014/main" id="{C2ADDD65-2BE5-69FB-B0CA-28DC3757EB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595" y="2109788"/>
            <a:ext cx="2656811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23D34070-AF7E-D60B-060B-9F8BC0C6B9F3}"/>
              </a:ext>
            </a:extLst>
          </p:cNvPr>
          <p:cNvSpPr txBox="1">
            <a:spLocks/>
          </p:cNvSpPr>
          <p:nvPr/>
        </p:nvSpPr>
        <p:spPr>
          <a:xfrm>
            <a:off x="215913" y="367077"/>
            <a:ext cx="5604316" cy="535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264396"/>
                </a:solidFill>
                <a:latin typeface="Calibri 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000" dirty="0">
                <a:solidFill>
                  <a:schemeClr val="bg1"/>
                </a:solidFill>
              </a:rPr>
              <a:t>Métodos de Investigación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2A2AAEDE-E5E0-6B40-FF6B-819BAA0AFA87}"/>
              </a:ext>
            </a:extLst>
          </p:cNvPr>
          <p:cNvGrpSpPr/>
          <p:nvPr/>
        </p:nvGrpSpPr>
        <p:grpSpPr>
          <a:xfrm>
            <a:off x="-4445401" y="1185965"/>
            <a:ext cx="3167847" cy="2207727"/>
            <a:chOff x="-3948669" y="634866"/>
            <a:chExt cx="3221846" cy="2245360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FA73315E-070E-D781-5D5E-4E6D58C862DF}"/>
                </a:ext>
              </a:extLst>
            </p:cNvPr>
            <p:cNvSpPr/>
            <p:nvPr/>
          </p:nvSpPr>
          <p:spPr>
            <a:xfrm>
              <a:off x="-3948669" y="634866"/>
              <a:ext cx="3221846" cy="22453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BO"/>
            </a:p>
          </p:txBody>
        </p: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970C1808-668E-4A80-B4EF-3437D009B76F}"/>
                </a:ext>
              </a:extLst>
            </p:cNvPr>
            <p:cNvSpPr/>
            <p:nvPr/>
          </p:nvSpPr>
          <p:spPr>
            <a:xfrm>
              <a:off x="-3861030" y="1165853"/>
              <a:ext cx="3046567" cy="275738"/>
            </a:xfrm>
            <a:prstGeom prst="roundRect">
              <a:avLst>
                <a:gd name="adj" fmla="val 50000"/>
              </a:avLst>
            </a:prstGeom>
            <a:solidFill>
              <a:srgbClr val="18419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BO" dirty="0"/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90DF5754-314A-9B52-FD12-5F185A3A7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856745" y="1616780"/>
              <a:ext cx="1037998" cy="1037998"/>
            </a:xfrm>
            <a:prstGeom prst="rect">
              <a:avLst/>
            </a:prstGeom>
          </p:spPr>
        </p:pic>
        <p:sp>
          <p:nvSpPr>
            <p:cNvPr id="15" name="Marcador de texto 3">
              <a:extLst>
                <a:ext uri="{FF2B5EF4-FFF2-40B4-BE49-F238E27FC236}">
                  <a16:creationId xmlns:a16="http://schemas.microsoft.com/office/drawing/2014/main" id="{517B47ED-C23B-E564-CC30-F77A2680D0F4}"/>
                </a:ext>
              </a:extLst>
            </p:cNvPr>
            <p:cNvSpPr txBox="1">
              <a:spLocks/>
            </p:cNvSpPr>
            <p:nvPr/>
          </p:nvSpPr>
          <p:spPr>
            <a:xfrm>
              <a:off x="-3948668" y="878582"/>
              <a:ext cx="3221845" cy="53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rgbClr val="264396"/>
                  </a:solidFill>
                  <a:latin typeface="Calibri 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BO" sz="1200" dirty="0">
                  <a:solidFill>
                    <a:srgbClr val="1841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Enfoque de la Investigación:</a:t>
              </a:r>
            </a:p>
            <a:p>
              <a:pPr algn="ctr"/>
              <a:r>
                <a:rPr lang="es-BO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Cualitativo</a:t>
              </a:r>
              <a:endParaRPr lang="es-MX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928769DC-677B-9D93-82D4-6910E26F8E3A}"/>
              </a:ext>
            </a:extLst>
          </p:cNvPr>
          <p:cNvGrpSpPr/>
          <p:nvPr/>
        </p:nvGrpSpPr>
        <p:grpSpPr>
          <a:xfrm>
            <a:off x="12564400" y="1160701"/>
            <a:ext cx="3167846" cy="2258254"/>
            <a:chOff x="-4000061" y="2840335"/>
            <a:chExt cx="2293796" cy="1635172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C4AFC50E-914A-8D9B-B2CB-B455EB964D10}"/>
                </a:ext>
              </a:extLst>
            </p:cNvPr>
            <p:cNvGrpSpPr/>
            <p:nvPr/>
          </p:nvGrpSpPr>
          <p:grpSpPr>
            <a:xfrm>
              <a:off x="-4000061" y="2840335"/>
              <a:ext cx="2293796" cy="1598586"/>
              <a:chOff x="-3948669" y="634866"/>
              <a:chExt cx="3221846" cy="2245360"/>
            </a:xfrm>
          </p:grpSpPr>
          <p:sp>
            <p:nvSpPr>
              <p:cNvPr id="9" name="Rectángulo: esquinas redondeadas 8">
                <a:extLst>
                  <a:ext uri="{FF2B5EF4-FFF2-40B4-BE49-F238E27FC236}">
                    <a16:creationId xmlns:a16="http://schemas.microsoft.com/office/drawing/2014/main" id="{11F6A970-DAE1-5805-F40F-E77B7E0DC7DA}"/>
                  </a:ext>
                </a:extLst>
              </p:cNvPr>
              <p:cNvSpPr/>
              <p:nvPr/>
            </p:nvSpPr>
            <p:spPr>
              <a:xfrm>
                <a:off x="-3948669" y="634866"/>
                <a:ext cx="3221846" cy="22453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BO" dirty="0"/>
              </a:p>
            </p:txBody>
          </p:sp>
          <p:sp>
            <p:nvSpPr>
              <p:cNvPr id="10" name="Rectángulo: esquinas redondeadas 9">
                <a:extLst>
                  <a:ext uri="{FF2B5EF4-FFF2-40B4-BE49-F238E27FC236}">
                    <a16:creationId xmlns:a16="http://schemas.microsoft.com/office/drawing/2014/main" id="{BB2B202A-4FCC-0722-339B-1F3761127ADE}"/>
                  </a:ext>
                </a:extLst>
              </p:cNvPr>
              <p:cNvSpPr/>
              <p:nvPr/>
            </p:nvSpPr>
            <p:spPr>
              <a:xfrm>
                <a:off x="-3861030" y="1165853"/>
                <a:ext cx="3046567" cy="275738"/>
              </a:xfrm>
              <a:prstGeom prst="roundRect">
                <a:avLst>
                  <a:gd name="adj" fmla="val 50000"/>
                </a:avLst>
              </a:prstGeom>
              <a:solidFill>
                <a:srgbClr val="18419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BO" sz="1200" dirty="0">
                    <a:latin typeface="Arial Black" panose="020B0A04020102020204" pitchFamily="34" charset="0"/>
                  </a:rPr>
                  <a:t>Inductivo</a:t>
                </a:r>
                <a:endParaRPr lang="es-BO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3" name="Marcador de texto 3">
                <a:extLst>
                  <a:ext uri="{FF2B5EF4-FFF2-40B4-BE49-F238E27FC236}">
                    <a16:creationId xmlns:a16="http://schemas.microsoft.com/office/drawing/2014/main" id="{6ABEA19F-82A3-C68D-67F3-66586A2072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948668" y="723648"/>
                <a:ext cx="3221845" cy="53557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rgbClr val="264396"/>
                    </a:solidFill>
                    <a:latin typeface="Calibri 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BO" sz="1200" dirty="0">
                    <a:solidFill>
                      <a:srgbClr val="18419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Lógica de la Investigación:</a:t>
                </a:r>
              </a:p>
            </p:txBody>
          </p:sp>
        </p:grpSp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CC74FD92-BE14-15B2-6829-8E93C0BEC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361488" y="3458858"/>
              <a:ext cx="1016649" cy="1016649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1ACAB51-E8B1-78FB-C92B-3049D99E1E4D}"/>
              </a:ext>
            </a:extLst>
          </p:cNvPr>
          <p:cNvGrpSpPr/>
          <p:nvPr/>
        </p:nvGrpSpPr>
        <p:grpSpPr>
          <a:xfrm>
            <a:off x="-4445401" y="4185873"/>
            <a:ext cx="3210933" cy="2207727"/>
            <a:chOff x="-3864059" y="4533765"/>
            <a:chExt cx="2324994" cy="1598586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9B8CCAB0-862B-9D7B-B76F-78A50A669AB7}"/>
                </a:ext>
              </a:extLst>
            </p:cNvPr>
            <p:cNvGrpSpPr/>
            <p:nvPr/>
          </p:nvGrpSpPr>
          <p:grpSpPr>
            <a:xfrm>
              <a:off x="-3864059" y="4533765"/>
              <a:ext cx="2324994" cy="1598586"/>
              <a:chOff x="-3948669" y="634868"/>
              <a:chExt cx="3265666" cy="2245360"/>
            </a:xfrm>
          </p:grpSpPr>
          <p:sp>
            <p:nvSpPr>
              <p:cNvPr id="32" name="Rectángulo: esquinas redondeadas 31">
                <a:extLst>
                  <a:ext uri="{FF2B5EF4-FFF2-40B4-BE49-F238E27FC236}">
                    <a16:creationId xmlns:a16="http://schemas.microsoft.com/office/drawing/2014/main" id="{3945F201-49BD-D2C7-0CEC-456D9B989FF2}"/>
                  </a:ext>
                </a:extLst>
              </p:cNvPr>
              <p:cNvSpPr/>
              <p:nvPr/>
            </p:nvSpPr>
            <p:spPr>
              <a:xfrm>
                <a:off x="-3948669" y="634868"/>
                <a:ext cx="3221846" cy="22453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BO" dirty="0"/>
              </a:p>
            </p:txBody>
          </p:sp>
          <p:sp>
            <p:nvSpPr>
              <p:cNvPr id="33" name="Rectángulo: esquinas redondeadas 32">
                <a:extLst>
                  <a:ext uri="{FF2B5EF4-FFF2-40B4-BE49-F238E27FC236}">
                    <a16:creationId xmlns:a16="http://schemas.microsoft.com/office/drawing/2014/main" id="{99258813-9C51-390E-2AAC-EF326161BF60}"/>
                  </a:ext>
                </a:extLst>
              </p:cNvPr>
              <p:cNvSpPr/>
              <p:nvPr/>
            </p:nvSpPr>
            <p:spPr>
              <a:xfrm>
                <a:off x="-3861030" y="1165853"/>
                <a:ext cx="3046567" cy="275738"/>
              </a:xfrm>
              <a:prstGeom prst="roundRect">
                <a:avLst>
                  <a:gd name="adj" fmla="val 50000"/>
                </a:avLst>
              </a:prstGeom>
              <a:solidFill>
                <a:srgbClr val="18419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BO" sz="1200" dirty="0">
                    <a:latin typeface="Arial Black" panose="020B0A04020102020204" pitchFamily="34" charset="0"/>
                  </a:rPr>
                  <a:t>Experimental &amp; Transversal</a:t>
                </a:r>
              </a:p>
            </p:txBody>
          </p:sp>
          <p:sp>
            <p:nvSpPr>
              <p:cNvPr id="34" name="Marcador de texto 3">
                <a:extLst>
                  <a:ext uri="{FF2B5EF4-FFF2-40B4-BE49-F238E27FC236}">
                    <a16:creationId xmlns:a16="http://schemas.microsoft.com/office/drawing/2014/main" id="{41B54EEF-4EB2-EE1C-2308-AE2D1B4932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904848" y="768144"/>
                <a:ext cx="3221845" cy="53557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rgbClr val="264396"/>
                    </a:solidFill>
                    <a:latin typeface="Calibri 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BO" sz="1200" dirty="0">
                    <a:solidFill>
                      <a:srgbClr val="18419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Diseño de la Investigación:</a:t>
                </a:r>
              </a:p>
            </p:txBody>
          </p:sp>
        </p:grp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4C6B01E5-57CD-7E69-DF1B-CBCEDBED2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197427" y="5171817"/>
              <a:ext cx="960533" cy="960533"/>
            </a:xfrm>
            <a:prstGeom prst="rect">
              <a:avLst/>
            </a:prstGeom>
          </p:spPr>
        </p:pic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0AA527CD-9D9A-8FF3-39C9-0D408A0D9A48}"/>
              </a:ext>
            </a:extLst>
          </p:cNvPr>
          <p:cNvGrpSpPr/>
          <p:nvPr/>
        </p:nvGrpSpPr>
        <p:grpSpPr>
          <a:xfrm>
            <a:off x="12564400" y="4185872"/>
            <a:ext cx="3167847" cy="2207727"/>
            <a:chOff x="-3929432" y="6546789"/>
            <a:chExt cx="2293796" cy="1598586"/>
          </a:xfrm>
        </p:grpSpPr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77E7DE7C-E546-642C-276B-E8EA5028564F}"/>
                </a:ext>
              </a:extLst>
            </p:cNvPr>
            <p:cNvGrpSpPr/>
            <p:nvPr/>
          </p:nvGrpSpPr>
          <p:grpSpPr>
            <a:xfrm>
              <a:off x="-3929432" y="6546789"/>
              <a:ext cx="2293796" cy="1598586"/>
              <a:chOff x="-3948669" y="634866"/>
              <a:chExt cx="3221846" cy="2245360"/>
            </a:xfrm>
          </p:grpSpPr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52FFC00D-6D63-941D-55E0-0E527E405FD8}"/>
                  </a:ext>
                </a:extLst>
              </p:cNvPr>
              <p:cNvSpPr/>
              <p:nvPr/>
            </p:nvSpPr>
            <p:spPr>
              <a:xfrm>
                <a:off x="-3948669" y="634866"/>
                <a:ext cx="3221846" cy="22453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BO" dirty="0"/>
              </a:p>
            </p:txBody>
          </p:sp>
          <p:sp>
            <p:nvSpPr>
              <p:cNvPr id="40" name="Rectángulo: esquinas redondeadas 39">
                <a:extLst>
                  <a:ext uri="{FF2B5EF4-FFF2-40B4-BE49-F238E27FC236}">
                    <a16:creationId xmlns:a16="http://schemas.microsoft.com/office/drawing/2014/main" id="{465AB4FD-1624-C254-B33B-2690C6DB0BB4}"/>
                  </a:ext>
                </a:extLst>
              </p:cNvPr>
              <p:cNvSpPr/>
              <p:nvPr/>
            </p:nvSpPr>
            <p:spPr>
              <a:xfrm>
                <a:off x="-3861030" y="1165853"/>
                <a:ext cx="3046567" cy="275738"/>
              </a:xfrm>
              <a:prstGeom prst="roundRect">
                <a:avLst>
                  <a:gd name="adj" fmla="val 50000"/>
                </a:avLst>
              </a:prstGeom>
              <a:solidFill>
                <a:srgbClr val="18419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BO" dirty="0"/>
              </a:p>
            </p:txBody>
          </p:sp>
          <p:sp>
            <p:nvSpPr>
              <p:cNvPr id="41" name="Marcador de texto 3">
                <a:extLst>
                  <a:ext uri="{FF2B5EF4-FFF2-40B4-BE49-F238E27FC236}">
                    <a16:creationId xmlns:a16="http://schemas.microsoft.com/office/drawing/2014/main" id="{DF5DC5AB-75F2-99D5-56C5-9D1F2C3036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948668" y="878582"/>
                <a:ext cx="3221845" cy="53557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rgbClr val="264396"/>
                    </a:solidFill>
                    <a:latin typeface="Calibri 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MX" sz="1200" dirty="0">
                    <a:solidFill>
                      <a:srgbClr val="18419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Técnicas de investigación:</a:t>
                </a:r>
              </a:p>
              <a:p>
                <a:pPr algn="ctr"/>
                <a:r>
                  <a:rPr lang="es-BO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Aplicado y Teórico</a:t>
                </a:r>
                <a:endParaRPr lang="es-MX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EA90EC7A-C00A-7D50-4192-50484C219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30325" y="7294067"/>
              <a:ext cx="695583" cy="695583"/>
            </a:xfrm>
            <a:prstGeom prst="rect">
              <a:avLst/>
            </a:prstGeom>
          </p:spPr>
        </p:pic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B1A0EE90-5761-ADA2-847B-6738C13D62D5}"/>
              </a:ext>
            </a:extLst>
          </p:cNvPr>
          <p:cNvGrpSpPr/>
          <p:nvPr/>
        </p:nvGrpSpPr>
        <p:grpSpPr>
          <a:xfrm>
            <a:off x="4912462" y="8065134"/>
            <a:ext cx="2367076" cy="5491506"/>
            <a:chOff x="4681424" y="1247995"/>
            <a:chExt cx="2367076" cy="5491506"/>
          </a:xfrm>
        </p:grpSpPr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3175D0BE-291F-914D-8456-117DC517832D}"/>
                </a:ext>
              </a:extLst>
            </p:cNvPr>
            <p:cNvGrpSpPr/>
            <p:nvPr/>
          </p:nvGrpSpPr>
          <p:grpSpPr>
            <a:xfrm>
              <a:off x="4681424" y="1247995"/>
              <a:ext cx="2367076" cy="5491506"/>
              <a:chOff x="3509231" y="7639831"/>
              <a:chExt cx="5169977" cy="1598586"/>
            </a:xfrm>
          </p:grpSpPr>
          <p:grpSp>
            <p:nvGrpSpPr>
              <p:cNvPr id="49" name="Grupo 48">
                <a:extLst>
                  <a:ext uri="{FF2B5EF4-FFF2-40B4-BE49-F238E27FC236}">
                    <a16:creationId xmlns:a16="http://schemas.microsoft.com/office/drawing/2014/main" id="{BDAEE449-1BE3-E9C0-E55D-96AF66BA7BC5}"/>
                  </a:ext>
                </a:extLst>
              </p:cNvPr>
              <p:cNvGrpSpPr/>
              <p:nvPr/>
            </p:nvGrpSpPr>
            <p:grpSpPr>
              <a:xfrm>
                <a:off x="3509231" y="7639831"/>
                <a:ext cx="5169977" cy="1598586"/>
                <a:chOff x="-3948669" y="634866"/>
                <a:chExt cx="3221846" cy="2245360"/>
              </a:xfrm>
            </p:grpSpPr>
            <p:sp>
              <p:nvSpPr>
                <p:cNvPr id="51" name="Rectángulo: esquinas redondeadas 50">
                  <a:extLst>
                    <a:ext uri="{FF2B5EF4-FFF2-40B4-BE49-F238E27FC236}">
                      <a16:creationId xmlns:a16="http://schemas.microsoft.com/office/drawing/2014/main" id="{1DF1EF18-4617-2E1A-5C0B-8D4BB150B393}"/>
                    </a:ext>
                  </a:extLst>
                </p:cNvPr>
                <p:cNvSpPr/>
                <p:nvPr/>
              </p:nvSpPr>
              <p:spPr>
                <a:xfrm>
                  <a:off x="-3948669" y="634866"/>
                  <a:ext cx="3221846" cy="224536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BO" dirty="0"/>
                </a:p>
              </p:txBody>
            </p:sp>
            <p:sp>
              <p:nvSpPr>
                <p:cNvPr id="52" name="Rectángulo: esquinas redondeadas 51">
                  <a:extLst>
                    <a:ext uri="{FF2B5EF4-FFF2-40B4-BE49-F238E27FC236}">
                      <a16:creationId xmlns:a16="http://schemas.microsoft.com/office/drawing/2014/main" id="{1E0BCC1E-E080-BB6C-A9F5-F9B22B4243AA}"/>
                    </a:ext>
                  </a:extLst>
                </p:cNvPr>
                <p:cNvSpPr/>
                <p:nvPr/>
              </p:nvSpPr>
              <p:spPr>
                <a:xfrm>
                  <a:off x="-3263981" y="2042936"/>
                  <a:ext cx="1852471" cy="22958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8419B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BO" sz="1000" dirty="0">
                      <a:latin typeface="Arial Black" panose="020B0A04020102020204" pitchFamily="34" charset="0"/>
                    </a:rPr>
                    <a:t>Entrevistas</a:t>
                  </a:r>
                  <a:endParaRPr lang="es-BO" dirty="0"/>
                </a:p>
              </p:txBody>
            </p:sp>
            <p:sp>
              <p:nvSpPr>
                <p:cNvPr id="53" name="Marcador de texto 3">
                  <a:extLst>
                    <a:ext uri="{FF2B5EF4-FFF2-40B4-BE49-F238E27FC236}">
                      <a16:creationId xmlns:a16="http://schemas.microsoft.com/office/drawing/2014/main" id="{8A154C12-7D1A-FFC1-4D18-A31A38407FD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151920" y="690585"/>
                  <a:ext cx="1628348" cy="4114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b="1" kern="1200">
                      <a:solidFill>
                        <a:srgbClr val="264396"/>
                      </a:solidFill>
                      <a:latin typeface="Calibri 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MX" sz="1200" dirty="0">
                      <a:solidFill>
                        <a:srgbClr val="18419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Instrumentos</a:t>
                  </a:r>
                  <a:endParaRPr lang="es-MX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6" name="Rectángulo: esquinas redondeadas 55">
                <a:extLst>
                  <a:ext uri="{FF2B5EF4-FFF2-40B4-BE49-F238E27FC236}">
                    <a16:creationId xmlns:a16="http://schemas.microsoft.com/office/drawing/2014/main" id="{D18CD47C-786D-D77D-86F3-687D19B08F62}"/>
                  </a:ext>
                </a:extLst>
              </p:cNvPr>
              <p:cNvSpPr/>
              <p:nvPr/>
            </p:nvSpPr>
            <p:spPr>
              <a:xfrm>
                <a:off x="4439489" y="7989403"/>
                <a:ext cx="3309463" cy="163454"/>
              </a:xfrm>
              <a:prstGeom prst="roundRect">
                <a:avLst>
                  <a:gd name="adj" fmla="val 50000"/>
                </a:avLst>
              </a:prstGeom>
              <a:solidFill>
                <a:srgbClr val="18419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BO" sz="1000" dirty="0">
                    <a:latin typeface="Arial Black" panose="020B0A04020102020204" pitchFamily="34" charset="0"/>
                  </a:rPr>
                  <a:t>Cuaderno de Campo</a:t>
                </a:r>
                <a:endParaRPr lang="es-BO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58" name="Imagen 57">
              <a:extLst>
                <a:ext uri="{FF2B5EF4-FFF2-40B4-BE49-F238E27FC236}">
                  <a16:creationId xmlns:a16="http://schemas.microsoft.com/office/drawing/2014/main" id="{31F849E6-F5ED-0947-D2F7-9BD48603E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45082" y="3378360"/>
              <a:ext cx="639760" cy="693507"/>
            </a:xfrm>
            <a:prstGeom prst="rect">
              <a:avLst/>
            </a:prstGeom>
          </p:spPr>
        </p:pic>
        <p:pic>
          <p:nvPicPr>
            <p:cNvPr id="55" name="Imagen 54">
              <a:extLst>
                <a:ext uri="{FF2B5EF4-FFF2-40B4-BE49-F238E27FC236}">
                  <a16:creationId xmlns:a16="http://schemas.microsoft.com/office/drawing/2014/main" id="{5FE481C2-1AC6-32ED-DA33-5D02721A5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99740" y="5477189"/>
              <a:ext cx="730443" cy="7918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547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6 L 0.43555 3.703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-0.34948 3.7037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0.43554 3.7037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-0.34948 3.7037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1.0222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580730-72FC-47DD-8D86-2ECB6BDBE7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/>
              <a:t>Marco Teórico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1AA9B61-91E9-BD75-ED71-D77DBB5659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77389"/>
            <a:ext cx="12204606" cy="5103222"/>
          </a:xfrm>
          <a:prstGeom prst="rect">
            <a:avLst/>
          </a:prstGeom>
          <a:solidFill>
            <a:srgbClr val="1841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sz="16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225FFF4-3DDC-455E-0EE8-628469424E46}"/>
              </a:ext>
            </a:extLst>
          </p:cNvPr>
          <p:cNvSpPr/>
          <p:nvPr/>
        </p:nvSpPr>
        <p:spPr>
          <a:xfrm>
            <a:off x="5634456" y="277557"/>
            <a:ext cx="1524000" cy="237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AB19DF1-9B98-DE2F-24E0-B8598A4E76F9}"/>
              </a:ext>
            </a:extLst>
          </p:cNvPr>
          <p:cNvSpPr/>
          <p:nvPr/>
        </p:nvSpPr>
        <p:spPr>
          <a:xfrm>
            <a:off x="5634456" y="6334372"/>
            <a:ext cx="1524000" cy="237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26" name="AutoShape 2" descr="NestJS - NamuWiki">
            <a:extLst>
              <a:ext uri="{FF2B5EF4-FFF2-40B4-BE49-F238E27FC236}">
                <a16:creationId xmlns:a16="http://schemas.microsoft.com/office/drawing/2014/main" id="{98436325-8300-C702-0EEB-DE1CF5F6F1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BO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BD49AE24-F988-FBD5-F081-97325E29E8FA}"/>
              </a:ext>
            </a:extLst>
          </p:cNvPr>
          <p:cNvGrpSpPr/>
          <p:nvPr/>
        </p:nvGrpSpPr>
        <p:grpSpPr>
          <a:xfrm>
            <a:off x="-5835764" y="1452619"/>
            <a:ext cx="4824000" cy="1640410"/>
            <a:chOff x="281406" y="1181373"/>
            <a:chExt cx="4519194" cy="1640410"/>
          </a:xfrm>
        </p:grpSpPr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A1206FF5-4F0E-3A2C-72F2-C7A7527B7398}"/>
                </a:ext>
              </a:extLst>
            </p:cNvPr>
            <p:cNvSpPr/>
            <p:nvPr/>
          </p:nvSpPr>
          <p:spPr>
            <a:xfrm>
              <a:off x="281406" y="1181373"/>
              <a:ext cx="4519194" cy="164041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BO"/>
            </a:p>
          </p:txBody>
        </p:sp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44BA25AD-0A8A-A2E5-028C-684A58C75C0C}"/>
                </a:ext>
              </a:extLst>
            </p:cNvPr>
            <p:cNvSpPr/>
            <p:nvPr/>
          </p:nvSpPr>
          <p:spPr>
            <a:xfrm>
              <a:off x="563577" y="1339295"/>
              <a:ext cx="3954853" cy="1324565"/>
            </a:xfrm>
            <a:prstGeom prst="roundRect">
              <a:avLst/>
            </a:prstGeom>
            <a:solidFill>
              <a:srgbClr val="18419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BO" dirty="0"/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79D880CE-1063-C408-BE4E-4E123C65B236}"/>
                </a:ext>
              </a:extLst>
            </p:cNvPr>
            <p:cNvSpPr txBox="1"/>
            <p:nvPr/>
          </p:nvSpPr>
          <p:spPr>
            <a:xfrm>
              <a:off x="594894" y="1539913"/>
              <a:ext cx="288490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effectLst/>
                  <a:latin typeface="Arial Black" panose="020B0A040201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SISTEMAS DE ADMINISTRACIÓN </a:t>
              </a:r>
            </a:p>
            <a:p>
              <a:r>
                <a:rPr lang="es-ES" b="1" dirty="0">
                  <a:solidFill>
                    <a:schemeClr val="bg1"/>
                  </a:solidFill>
                  <a:effectLst/>
                  <a:latin typeface="Arial Black" panose="020B0A040201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 INVENTARIOS</a:t>
              </a:r>
              <a:endParaRPr lang="es-BO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C03970E9-7B71-2894-A244-05688EDA4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7650" y="1415528"/>
              <a:ext cx="1172097" cy="1172097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2E0A30CE-283D-449A-47E8-1946AF35A848}"/>
              </a:ext>
            </a:extLst>
          </p:cNvPr>
          <p:cNvGrpSpPr/>
          <p:nvPr/>
        </p:nvGrpSpPr>
        <p:grpSpPr>
          <a:xfrm>
            <a:off x="13789703" y="1454028"/>
            <a:ext cx="4824000" cy="1640410"/>
            <a:chOff x="13006806" y="1219473"/>
            <a:chExt cx="4519194" cy="1640410"/>
          </a:xfrm>
        </p:grpSpPr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6C139AE8-FC10-83E6-9222-04D358B4D2D5}"/>
                </a:ext>
              </a:extLst>
            </p:cNvPr>
            <p:cNvGrpSpPr/>
            <p:nvPr/>
          </p:nvGrpSpPr>
          <p:grpSpPr>
            <a:xfrm>
              <a:off x="13006806" y="1219473"/>
              <a:ext cx="4519194" cy="1640410"/>
              <a:chOff x="281406" y="1181373"/>
              <a:chExt cx="4519194" cy="1640410"/>
            </a:xfrm>
          </p:grpSpPr>
          <p:sp>
            <p:nvSpPr>
              <p:cNvPr id="46" name="Rectángulo: esquinas redondeadas 45">
                <a:extLst>
                  <a:ext uri="{FF2B5EF4-FFF2-40B4-BE49-F238E27FC236}">
                    <a16:creationId xmlns:a16="http://schemas.microsoft.com/office/drawing/2014/main" id="{7DA4EFA1-5EA6-C471-C773-EA04B9111CC9}"/>
                  </a:ext>
                </a:extLst>
              </p:cNvPr>
              <p:cNvSpPr/>
              <p:nvPr/>
            </p:nvSpPr>
            <p:spPr>
              <a:xfrm>
                <a:off x="281406" y="1181373"/>
                <a:ext cx="4519194" cy="164041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BO"/>
              </a:p>
            </p:txBody>
          </p:sp>
          <p:sp>
            <p:nvSpPr>
              <p:cNvPr id="47" name="Rectángulo: esquinas redondeadas 46">
                <a:extLst>
                  <a:ext uri="{FF2B5EF4-FFF2-40B4-BE49-F238E27FC236}">
                    <a16:creationId xmlns:a16="http://schemas.microsoft.com/office/drawing/2014/main" id="{7E313B2D-D892-190C-F0D1-A41C743C5198}"/>
                  </a:ext>
                </a:extLst>
              </p:cNvPr>
              <p:cNvSpPr/>
              <p:nvPr/>
            </p:nvSpPr>
            <p:spPr>
              <a:xfrm>
                <a:off x="563577" y="1339295"/>
                <a:ext cx="3954853" cy="1324565"/>
              </a:xfrm>
              <a:prstGeom prst="roundRect">
                <a:avLst/>
              </a:prstGeom>
              <a:solidFill>
                <a:srgbClr val="18419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BO" dirty="0"/>
              </a:p>
            </p:txBody>
          </p:sp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C8565046-6382-E16F-15CC-00EA13A50427}"/>
                  </a:ext>
                </a:extLst>
              </p:cNvPr>
              <p:cNvSpPr txBox="1"/>
              <p:nvPr/>
            </p:nvSpPr>
            <p:spPr>
              <a:xfrm>
                <a:off x="544057" y="1665082"/>
                <a:ext cx="28849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b="1" dirty="0">
                    <a:solidFill>
                      <a:schemeClr val="bg1"/>
                    </a:solidFill>
                    <a:effectLst/>
                    <a:latin typeface="Arial Black" panose="020B0A040201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AUTENTICACIÓN Y CONTROL DE ACCESO</a:t>
                </a:r>
                <a:endParaRPr lang="es-BO" b="1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4BE3162D-DC54-F9F6-4DE9-41E959BD3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72424" y="1474790"/>
              <a:ext cx="1129774" cy="1129774"/>
            </a:xfrm>
            <a:prstGeom prst="rect">
              <a:avLst/>
            </a:prstGeom>
          </p:spPr>
        </p:pic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6CD88C28-241F-82E3-0693-97A2DB552E65}"/>
              </a:ext>
            </a:extLst>
          </p:cNvPr>
          <p:cNvGrpSpPr/>
          <p:nvPr/>
        </p:nvGrpSpPr>
        <p:grpSpPr>
          <a:xfrm>
            <a:off x="888245" y="8379822"/>
            <a:ext cx="10751216" cy="1640410"/>
            <a:chOff x="737900" y="3689992"/>
            <a:chExt cx="11073099" cy="1640410"/>
          </a:xfrm>
        </p:grpSpPr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E1D2DC2F-D841-E741-A159-16EEAF7551AE}"/>
                </a:ext>
              </a:extLst>
            </p:cNvPr>
            <p:cNvGrpSpPr/>
            <p:nvPr/>
          </p:nvGrpSpPr>
          <p:grpSpPr>
            <a:xfrm>
              <a:off x="737900" y="3689992"/>
              <a:ext cx="11073099" cy="1640410"/>
              <a:chOff x="737900" y="3689992"/>
              <a:chExt cx="11073099" cy="1640410"/>
            </a:xfrm>
          </p:grpSpPr>
          <p:sp>
            <p:nvSpPr>
              <p:cNvPr id="54" name="Rectángulo: esquinas redondeadas 53">
                <a:extLst>
                  <a:ext uri="{FF2B5EF4-FFF2-40B4-BE49-F238E27FC236}">
                    <a16:creationId xmlns:a16="http://schemas.microsoft.com/office/drawing/2014/main" id="{E17ECB1F-EF2F-D14E-B462-84D21A2BC4C5}"/>
                  </a:ext>
                </a:extLst>
              </p:cNvPr>
              <p:cNvSpPr/>
              <p:nvPr/>
            </p:nvSpPr>
            <p:spPr>
              <a:xfrm>
                <a:off x="737900" y="3689992"/>
                <a:ext cx="11073099" cy="164041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BO"/>
              </a:p>
            </p:txBody>
          </p:sp>
          <p:sp>
            <p:nvSpPr>
              <p:cNvPr id="55" name="Rectángulo: esquinas redondeadas 54">
                <a:extLst>
                  <a:ext uri="{FF2B5EF4-FFF2-40B4-BE49-F238E27FC236}">
                    <a16:creationId xmlns:a16="http://schemas.microsoft.com/office/drawing/2014/main" id="{30CFA638-EB61-E4E1-8600-F6B2366DA62C}"/>
                  </a:ext>
                </a:extLst>
              </p:cNvPr>
              <p:cNvSpPr/>
              <p:nvPr/>
            </p:nvSpPr>
            <p:spPr>
              <a:xfrm>
                <a:off x="1111784" y="3847914"/>
                <a:ext cx="10342315" cy="1324565"/>
              </a:xfrm>
              <a:prstGeom prst="roundRect">
                <a:avLst/>
              </a:prstGeom>
              <a:solidFill>
                <a:srgbClr val="18419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BO"/>
              </a:p>
            </p:txBody>
          </p:sp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F616485A-D462-CD84-2BC9-403334423CE9}"/>
                  </a:ext>
                </a:extLst>
              </p:cNvPr>
              <p:cNvSpPr txBox="1"/>
              <p:nvPr/>
            </p:nvSpPr>
            <p:spPr>
              <a:xfrm>
                <a:off x="1193681" y="3910031"/>
                <a:ext cx="294016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b="1" dirty="0">
                    <a:solidFill>
                      <a:schemeClr val="bg1"/>
                    </a:solidFill>
                    <a:effectLst/>
                    <a:latin typeface="Arial Black" panose="020B0A040201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DESARROLLO DE SISTEMAS WEB CON NESTJS, REACT Y POSTGRESQL</a:t>
                </a:r>
                <a:endParaRPr lang="es-BO" b="1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5F697502-DA8C-89D2-B911-D82984927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5373" y="3941318"/>
              <a:ext cx="1242107" cy="1199875"/>
            </a:xfrm>
            <a:prstGeom prst="rect">
              <a:avLst/>
            </a:prstGeom>
          </p:spPr>
        </p:pic>
        <p:pic>
          <p:nvPicPr>
            <p:cNvPr id="52" name="Picture 6" descr="PostgreSQL - Wikipedia, la enciclopedia libre">
              <a:extLst>
                <a:ext uri="{FF2B5EF4-FFF2-40B4-BE49-F238E27FC236}">
                  <a16:creationId xmlns:a16="http://schemas.microsoft.com/office/drawing/2014/main" id="{C2318E8D-5948-84DE-0C21-51AD4C0CBC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574" y="3941318"/>
              <a:ext cx="1163515" cy="1199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Imagen 52" descr="Icono&#10;&#10;Descripción generada automáticamente">
              <a:extLst>
                <a:ext uri="{FF2B5EF4-FFF2-40B4-BE49-F238E27FC236}">
                  <a16:creationId xmlns:a16="http://schemas.microsoft.com/office/drawing/2014/main" id="{261170B0-DA57-0EFB-438C-6FBADD49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0305" y="3888906"/>
              <a:ext cx="1242577" cy="1242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4526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5.55112E-17 L 0.55078 5.55112E-1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-0.57487 -1.48148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-0.0013 -0.69144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2013 - Tema de 2022">
  <a:themeElements>
    <a:clrScheme name="Office 2013 - Tema de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Tema de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de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1393</TotalTime>
  <Words>540</Words>
  <Application>Microsoft Office PowerPoint</Application>
  <PresentationFormat>Panorámica</PresentationFormat>
  <Paragraphs>72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0" baseType="lpstr">
      <vt:lpstr>Aptos</vt:lpstr>
      <vt:lpstr>Arial</vt:lpstr>
      <vt:lpstr>Arial Black</vt:lpstr>
      <vt:lpstr>Calibri</vt:lpstr>
      <vt:lpstr>Calibri </vt:lpstr>
      <vt:lpstr>Calibri Light</vt:lpstr>
      <vt:lpstr>Felix Titling</vt:lpstr>
      <vt:lpstr>Symbol</vt:lpstr>
      <vt:lpstr>Office 2013 - Tema de 2022</vt:lpstr>
      <vt:lpstr>Sistema de Administración para la optimización de inventarios en Ópticas con Implementación de Seguridad Basada en la ISO 27001 e ISO 27002  Daniel Santiago Soto Villamil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Dayana Gareca Galarza</dc:creator>
  <cp:lastModifiedBy>Santiago SV</cp:lastModifiedBy>
  <cp:revision>136</cp:revision>
  <dcterms:created xsi:type="dcterms:W3CDTF">2022-07-13T16:32:04Z</dcterms:created>
  <dcterms:modified xsi:type="dcterms:W3CDTF">2024-09-25T00:11:01Z</dcterms:modified>
</cp:coreProperties>
</file>